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90" r:id="rId5"/>
    <p:sldId id="259" r:id="rId6"/>
    <p:sldId id="291" r:id="rId7"/>
    <p:sldId id="292" r:id="rId8"/>
    <p:sldId id="293" r:id="rId9"/>
    <p:sldId id="294" r:id="rId10"/>
    <p:sldId id="264" r:id="rId11"/>
    <p:sldId id="295" r:id="rId12"/>
    <p:sldId id="308" r:id="rId13"/>
    <p:sldId id="272" r:id="rId14"/>
    <p:sldId id="310" r:id="rId15"/>
    <p:sldId id="265" r:id="rId16"/>
    <p:sldId id="296" r:id="rId17"/>
    <p:sldId id="309" r:id="rId18"/>
    <p:sldId id="298" r:id="rId19"/>
    <p:sldId id="300" r:id="rId20"/>
    <p:sldId id="299" r:id="rId21"/>
    <p:sldId id="301" r:id="rId22"/>
    <p:sldId id="280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等线 Light" panose="02010600030101010101" pitchFamily="2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EAC"/>
    <a:srgbClr val="E197A4"/>
    <a:srgbClr val="EBBBC3"/>
    <a:srgbClr val="A0D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346" autoAdjust="0"/>
  </p:normalViewPr>
  <p:slideViewPr>
    <p:cSldViewPr snapToGrid="0" showGuides="1">
      <p:cViewPr varScale="1">
        <p:scale>
          <a:sx n="100" d="100"/>
          <a:sy n="100" d="100"/>
        </p:scale>
        <p:origin x="452" y="56"/>
      </p:cViewPr>
      <p:guideLst>
        <p:guide orient="horz" pos="2158"/>
        <p:guide pos="3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g Yu" userId="5dd6abccfa3536f0" providerId="LiveId" clId="{D9DEAD6B-0B33-4050-B3A8-BD8B1FAAA58F}"/>
    <pc:docChg chg="undo redo custSel addSld delSld modSld sldOrd">
      <pc:chgData name="Hang Yu" userId="5dd6abccfa3536f0" providerId="LiveId" clId="{D9DEAD6B-0B33-4050-B3A8-BD8B1FAAA58F}" dt="2022-03-18T16:40:21.975" v="1106" actId="2696"/>
      <pc:docMkLst>
        <pc:docMk/>
      </pc:docMkLst>
      <pc:sldChg chg="addSp modSp mod">
        <pc:chgData name="Hang Yu" userId="5dd6abccfa3536f0" providerId="LiveId" clId="{D9DEAD6B-0B33-4050-B3A8-BD8B1FAAA58F}" dt="2022-03-18T08:37:13.388" v="1073" actId="14100"/>
        <pc:sldMkLst>
          <pc:docMk/>
          <pc:sldMk cId="0" sldId="272"/>
        </pc:sldMkLst>
        <pc:spChg chg="add mod">
          <ac:chgData name="Hang Yu" userId="5dd6abccfa3536f0" providerId="LiveId" clId="{D9DEAD6B-0B33-4050-B3A8-BD8B1FAAA58F}" dt="2022-03-18T08:36:15.619" v="1068" actId="1076"/>
          <ac:spMkLst>
            <pc:docMk/>
            <pc:sldMk cId="0" sldId="272"/>
            <ac:spMk id="2" creationId="{3B9BF679-7AF1-4C72-9675-E494116B2C69}"/>
          </ac:spMkLst>
        </pc:spChg>
        <pc:spChg chg="add mod">
          <ac:chgData name="Hang Yu" userId="5dd6abccfa3536f0" providerId="LiveId" clId="{D9DEAD6B-0B33-4050-B3A8-BD8B1FAAA58F}" dt="2022-03-18T07:00:22.637" v="1031" actId="1076"/>
          <ac:spMkLst>
            <pc:docMk/>
            <pc:sldMk cId="0" sldId="272"/>
            <ac:spMk id="12" creationId="{B62893CB-1A13-46C8-82C3-8FB77C795BEA}"/>
          </ac:spMkLst>
        </pc:spChg>
        <pc:spChg chg="add mod">
          <ac:chgData name="Hang Yu" userId="5dd6abccfa3536f0" providerId="LiveId" clId="{D9DEAD6B-0B33-4050-B3A8-BD8B1FAAA58F}" dt="2022-03-18T08:36:39.892" v="1069" actId="20577"/>
          <ac:spMkLst>
            <pc:docMk/>
            <pc:sldMk cId="0" sldId="272"/>
            <ac:spMk id="13" creationId="{83E58CA7-54A8-408F-B939-2B3DBF3EDD11}"/>
          </ac:spMkLst>
        </pc:spChg>
        <pc:picChg chg="add mod">
          <ac:chgData name="Hang Yu" userId="5dd6abccfa3536f0" providerId="LiveId" clId="{D9DEAD6B-0B33-4050-B3A8-BD8B1FAAA58F}" dt="2022-03-18T07:00:22.637" v="1031" actId="1076"/>
          <ac:picMkLst>
            <pc:docMk/>
            <pc:sldMk cId="0" sldId="272"/>
            <ac:picMk id="3" creationId="{C84B3E7A-CC48-4674-A47E-010F46B130C5}"/>
          </ac:picMkLst>
        </pc:picChg>
        <pc:cxnChg chg="add mod">
          <ac:chgData name="Hang Yu" userId="5dd6abccfa3536f0" providerId="LiveId" clId="{D9DEAD6B-0B33-4050-B3A8-BD8B1FAAA58F}" dt="2022-03-18T08:37:13.388" v="1073" actId="14100"/>
          <ac:cxnSpMkLst>
            <pc:docMk/>
            <pc:sldMk cId="0" sldId="272"/>
            <ac:cxnSpMk id="15" creationId="{AD38BB2C-F99F-48F3-9CBD-B982FEEACD21}"/>
          </ac:cxnSpMkLst>
        </pc:cxnChg>
        <pc:cxnChg chg="add mod">
          <ac:chgData name="Hang Yu" userId="5dd6abccfa3536f0" providerId="LiveId" clId="{D9DEAD6B-0B33-4050-B3A8-BD8B1FAAA58F}" dt="2022-03-18T08:37:10.711" v="1072" actId="14100"/>
          <ac:cxnSpMkLst>
            <pc:docMk/>
            <pc:sldMk cId="0" sldId="272"/>
            <ac:cxnSpMk id="17" creationId="{AF466005-0C97-46EE-8450-25F94A2CD6BE}"/>
          </ac:cxnSpMkLst>
        </pc:cxnChg>
      </pc:sldChg>
      <pc:sldChg chg="addSp delSp modSp mod">
        <pc:chgData name="Hang Yu" userId="5dd6abccfa3536f0" providerId="LiveId" clId="{D9DEAD6B-0B33-4050-B3A8-BD8B1FAAA58F}" dt="2022-03-18T06:35:41.751" v="46" actId="2711"/>
        <pc:sldMkLst>
          <pc:docMk/>
          <pc:sldMk cId="0" sldId="295"/>
        </pc:sldMkLst>
        <pc:spChg chg="add mod">
          <ac:chgData name="Hang Yu" userId="5dd6abccfa3536f0" providerId="LiveId" clId="{D9DEAD6B-0B33-4050-B3A8-BD8B1FAAA58F}" dt="2022-03-18T06:35:41.751" v="46" actId="2711"/>
          <ac:spMkLst>
            <pc:docMk/>
            <pc:sldMk cId="0" sldId="295"/>
            <ac:spMk id="6" creationId="{F92EB074-318B-4047-B84E-250D8EA57DE1}"/>
          </ac:spMkLst>
        </pc:spChg>
        <pc:picChg chg="add mod">
          <ac:chgData name="Hang Yu" userId="5dd6abccfa3536f0" providerId="LiveId" clId="{D9DEAD6B-0B33-4050-B3A8-BD8B1FAAA58F}" dt="2022-03-18T06:35:00.126" v="40" actId="1076"/>
          <ac:picMkLst>
            <pc:docMk/>
            <pc:sldMk cId="0" sldId="295"/>
            <ac:picMk id="7" creationId="{6F07EB79-A303-44E2-B5C0-06AB33D55073}"/>
          </ac:picMkLst>
        </pc:picChg>
        <pc:picChg chg="del">
          <ac:chgData name="Hang Yu" userId="5dd6abccfa3536f0" providerId="LiveId" clId="{D9DEAD6B-0B33-4050-B3A8-BD8B1FAAA58F}" dt="2022-03-18T06:20:17.798" v="0" actId="478"/>
          <ac:picMkLst>
            <pc:docMk/>
            <pc:sldMk cId="0" sldId="295"/>
            <ac:picMk id="10" creationId="{0A468364-9113-43C9-A5BF-8A72CB6E562B}"/>
          </ac:picMkLst>
        </pc:picChg>
      </pc:sldChg>
      <pc:sldChg chg="addSp delSp modSp mod">
        <pc:chgData name="Hang Yu" userId="5dd6abccfa3536f0" providerId="LiveId" clId="{D9DEAD6B-0B33-4050-B3A8-BD8B1FAAA58F}" dt="2022-03-18T08:48:24.977" v="1085" actId="1076"/>
        <pc:sldMkLst>
          <pc:docMk/>
          <pc:sldMk cId="0" sldId="296"/>
        </pc:sldMkLst>
        <pc:spChg chg="add mod">
          <ac:chgData name="Hang Yu" userId="5dd6abccfa3536f0" providerId="LiveId" clId="{D9DEAD6B-0B33-4050-B3A8-BD8B1FAAA58F}" dt="2022-03-18T08:48:24.977" v="1085" actId="1076"/>
          <ac:spMkLst>
            <pc:docMk/>
            <pc:sldMk cId="0" sldId="296"/>
            <ac:spMk id="6" creationId="{64C21083-2889-40E7-BE20-F3EE50D30108}"/>
          </ac:spMkLst>
        </pc:spChg>
        <pc:picChg chg="add del mod">
          <ac:chgData name="Hang Yu" userId="5dd6abccfa3536f0" providerId="LiveId" clId="{D9DEAD6B-0B33-4050-B3A8-BD8B1FAAA58F}" dt="2022-03-18T08:48:15.582" v="1076" actId="478"/>
          <ac:picMkLst>
            <pc:docMk/>
            <pc:sldMk cId="0" sldId="296"/>
            <ac:picMk id="3" creationId="{51A25EEA-42A6-40C2-BCDE-464A99AB78F9}"/>
          </ac:picMkLst>
        </pc:picChg>
        <pc:picChg chg="add del">
          <ac:chgData name="Hang Yu" userId="5dd6abccfa3536f0" providerId="LiveId" clId="{D9DEAD6B-0B33-4050-B3A8-BD8B1FAAA58F}" dt="2022-03-18T08:48:14.455" v="1075" actId="22"/>
          <ac:picMkLst>
            <pc:docMk/>
            <pc:sldMk cId="0" sldId="296"/>
            <ac:picMk id="7" creationId="{E66C374C-D829-4D39-A0AC-D1E2EFD19C61}"/>
          </ac:picMkLst>
        </pc:picChg>
        <pc:picChg chg="add mod">
          <ac:chgData name="Hang Yu" userId="5dd6abccfa3536f0" providerId="LiveId" clId="{D9DEAD6B-0B33-4050-B3A8-BD8B1FAAA58F}" dt="2022-03-18T08:48:19.672" v="1079" actId="1076"/>
          <ac:picMkLst>
            <pc:docMk/>
            <pc:sldMk cId="0" sldId="296"/>
            <ac:picMk id="9" creationId="{B494854F-8871-431F-B849-DBDBF4259E9D}"/>
          </ac:picMkLst>
        </pc:picChg>
      </pc:sldChg>
      <pc:sldChg chg="addSp modSp mod">
        <pc:chgData name="Hang Yu" userId="5dd6abccfa3536f0" providerId="LiveId" clId="{D9DEAD6B-0B33-4050-B3A8-BD8B1FAAA58F}" dt="2022-03-18T06:44:02.070" v="503" actId="1076"/>
        <pc:sldMkLst>
          <pc:docMk/>
          <pc:sldMk cId="0" sldId="299"/>
        </pc:sldMkLst>
        <pc:spChg chg="add mod">
          <ac:chgData name="Hang Yu" userId="5dd6abccfa3536f0" providerId="LiveId" clId="{D9DEAD6B-0B33-4050-B3A8-BD8B1FAAA58F}" dt="2022-03-18T06:44:02.070" v="503" actId="1076"/>
          <ac:spMkLst>
            <pc:docMk/>
            <pc:sldMk cId="0" sldId="299"/>
            <ac:spMk id="2" creationId="{A44CAE55-1A5C-4A2E-9D10-0F1A461DE737}"/>
          </ac:spMkLst>
        </pc:spChg>
      </pc:sldChg>
      <pc:sldChg chg="addSp modSp mod ord">
        <pc:chgData name="Hang Yu" userId="5dd6abccfa3536f0" providerId="LiveId" clId="{D9DEAD6B-0B33-4050-B3A8-BD8B1FAAA58F}" dt="2022-03-18T09:06:07.044" v="1104" actId="20577"/>
        <pc:sldMkLst>
          <pc:docMk/>
          <pc:sldMk cId="0" sldId="300"/>
        </pc:sldMkLst>
        <pc:spChg chg="add mod">
          <ac:chgData name="Hang Yu" userId="5dd6abccfa3536f0" providerId="LiveId" clId="{D9DEAD6B-0B33-4050-B3A8-BD8B1FAAA58F}" dt="2022-03-18T09:06:07.044" v="1104" actId="20577"/>
          <ac:spMkLst>
            <pc:docMk/>
            <pc:sldMk cId="0" sldId="300"/>
            <ac:spMk id="2" creationId="{BC0D754D-253E-4F41-8F49-BD1FE5AF1050}"/>
          </ac:spMkLst>
        </pc:spChg>
      </pc:sldChg>
      <pc:sldChg chg="addSp modSp mod">
        <pc:chgData name="Hang Yu" userId="5dd6abccfa3536f0" providerId="LiveId" clId="{D9DEAD6B-0B33-4050-B3A8-BD8B1FAAA58F}" dt="2022-03-18T09:06:07.885" v="1105" actId="1076"/>
        <pc:sldMkLst>
          <pc:docMk/>
          <pc:sldMk cId="0" sldId="301"/>
        </pc:sldMkLst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3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6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7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8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9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2" creationId="{00000000-0000-0000-0000-000000000000}"/>
          </ac:spMkLst>
        </pc:spChg>
        <pc:spChg chg="add mod">
          <ac:chgData name="Hang Yu" userId="5dd6abccfa3536f0" providerId="LiveId" clId="{D9DEAD6B-0B33-4050-B3A8-BD8B1FAAA58F}" dt="2022-03-18T06:41:43.264" v="396" actId="1076"/>
          <ac:spMkLst>
            <pc:docMk/>
            <pc:sldMk cId="0" sldId="301"/>
            <ac:spMk id="13" creationId="{BDA31DE0-A439-4B3C-841E-819B5D04BA98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22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23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24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36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44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45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46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58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60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76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77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78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81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90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92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22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23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24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25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26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27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28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29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30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31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32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33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35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36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37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38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40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41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42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43" creationId="{00000000-0000-0000-0000-000000000000}"/>
          </ac:spMkLst>
        </pc:spChg>
        <pc:spChg chg="mod">
          <ac:chgData name="Hang Yu" userId="5dd6abccfa3536f0" providerId="LiveId" clId="{D9DEAD6B-0B33-4050-B3A8-BD8B1FAAA58F}" dt="2022-03-18T09:06:07.885" v="1105" actId="1076"/>
          <ac:spMkLst>
            <pc:docMk/>
            <pc:sldMk cId="0" sldId="301"/>
            <ac:spMk id="144" creationId="{00000000-0000-0000-0000-000000000000}"/>
          </ac:spMkLst>
        </pc:spChg>
        <pc:grpChg chg="mod">
          <ac:chgData name="Hang Yu" userId="5dd6abccfa3536f0" providerId="LiveId" clId="{D9DEAD6B-0B33-4050-B3A8-BD8B1FAAA58F}" dt="2022-03-18T09:06:07.885" v="1105" actId="1076"/>
          <ac:grpSpMkLst>
            <pc:docMk/>
            <pc:sldMk cId="0" sldId="301"/>
            <ac:grpSpMk id="2" creationId="{00000000-0000-0000-0000-000000000000}"/>
          </ac:grpSpMkLst>
        </pc:grpChg>
        <pc:grpChg chg="mod">
          <ac:chgData name="Hang Yu" userId="5dd6abccfa3536f0" providerId="LiveId" clId="{D9DEAD6B-0B33-4050-B3A8-BD8B1FAAA58F}" dt="2022-03-18T09:06:07.885" v="1105" actId="1076"/>
          <ac:grpSpMkLst>
            <pc:docMk/>
            <pc:sldMk cId="0" sldId="301"/>
            <ac:grpSpMk id="59" creationId="{00000000-0000-0000-0000-000000000000}"/>
          </ac:grpSpMkLst>
        </pc:grpChg>
        <pc:grpChg chg="mod">
          <ac:chgData name="Hang Yu" userId="5dd6abccfa3536f0" providerId="LiveId" clId="{D9DEAD6B-0B33-4050-B3A8-BD8B1FAAA58F}" dt="2022-03-18T09:06:07.885" v="1105" actId="1076"/>
          <ac:grpSpMkLst>
            <pc:docMk/>
            <pc:sldMk cId="0" sldId="301"/>
            <ac:grpSpMk id="91" creationId="{00000000-0000-0000-0000-000000000000}"/>
          </ac:grpSpMkLst>
        </pc:grpChg>
        <pc:grpChg chg="mod">
          <ac:chgData name="Hang Yu" userId="5dd6abccfa3536f0" providerId="LiveId" clId="{D9DEAD6B-0B33-4050-B3A8-BD8B1FAAA58F}" dt="2022-03-18T09:06:07.885" v="1105" actId="1076"/>
          <ac:grpSpMkLst>
            <pc:docMk/>
            <pc:sldMk cId="0" sldId="301"/>
            <ac:grpSpMk id="134" creationId="{00000000-0000-0000-0000-000000000000}"/>
          </ac:grpSpMkLst>
        </pc:grpChg>
        <pc:grpChg chg="mod">
          <ac:chgData name="Hang Yu" userId="5dd6abccfa3536f0" providerId="LiveId" clId="{D9DEAD6B-0B33-4050-B3A8-BD8B1FAAA58F}" dt="2022-03-18T09:06:07.885" v="1105" actId="1076"/>
          <ac:grpSpMkLst>
            <pc:docMk/>
            <pc:sldMk cId="0" sldId="301"/>
            <ac:grpSpMk id="139" creationId="{00000000-0000-0000-0000-000000000000}"/>
          </ac:grpSpMkLst>
        </pc:grpChg>
      </pc:sldChg>
      <pc:sldChg chg="addSp delSp modSp mod delAnim">
        <pc:chgData name="Hang Yu" userId="5dd6abccfa3536f0" providerId="LiveId" clId="{D9DEAD6B-0B33-4050-B3A8-BD8B1FAAA58F}" dt="2022-03-18T08:24:47.129" v="1045" actId="1076"/>
        <pc:sldMkLst>
          <pc:docMk/>
          <pc:sldMk cId="0" sldId="308"/>
        </pc:sldMkLst>
        <pc:spChg chg="add mod">
          <ac:chgData name="Hang Yu" userId="5dd6abccfa3536f0" providerId="LiveId" clId="{D9DEAD6B-0B33-4050-B3A8-BD8B1FAAA58F}" dt="2022-03-18T08:24:45.140" v="1044" actId="1076"/>
          <ac:spMkLst>
            <pc:docMk/>
            <pc:sldMk cId="0" sldId="308"/>
            <ac:spMk id="3" creationId="{1ED9DE5D-0572-4545-A000-A9D5B453D3FA}"/>
          </ac:spMkLst>
        </pc:spChg>
        <pc:spChg chg="del mod">
          <ac:chgData name="Hang Yu" userId="5dd6abccfa3536f0" providerId="LiveId" clId="{D9DEAD6B-0B33-4050-B3A8-BD8B1FAAA58F}" dt="2022-03-18T06:57:31.837" v="846" actId="478"/>
          <ac:spMkLst>
            <pc:docMk/>
            <pc:sldMk cId="0" sldId="308"/>
            <ac:spMk id="148" creationId="{00000000-0000-0000-0000-000000000000}"/>
          </ac:spMkLst>
        </pc:spChg>
        <pc:spChg chg="del">
          <ac:chgData name="Hang Yu" userId="5dd6abccfa3536f0" providerId="LiveId" clId="{D9DEAD6B-0B33-4050-B3A8-BD8B1FAAA58F}" dt="2022-03-18T06:57:31.837" v="846" actId="478"/>
          <ac:spMkLst>
            <pc:docMk/>
            <pc:sldMk cId="0" sldId="308"/>
            <ac:spMk id="152" creationId="{00000000-0000-0000-0000-000000000000}"/>
          </ac:spMkLst>
        </pc:spChg>
        <pc:picChg chg="add mod">
          <ac:chgData name="Hang Yu" userId="5dd6abccfa3536f0" providerId="LiveId" clId="{D9DEAD6B-0B33-4050-B3A8-BD8B1FAAA58F}" dt="2022-03-18T08:24:47.129" v="1045" actId="1076"/>
          <ac:picMkLst>
            <pc:docMk/>
            <pc:sldMk cId="0" sldId="308"/>
            <ac:picMk id="7" creationId="{6BAFFC70-2E61-4470-B80A-9E57642D35D2}"/>
          </ac:picMkLst>
        </pc:picChg>
      </pc:sldChg>
      <pc:sldChg chg="addSp delSp modSp add mod">
        <pc:chgData name="Hang Yu" userId="5dd6abccfa3536f0" providerId="LiveId" clId="{D9DEAD6B-0B33-4050-B3A8-BD8B1FAAA58F}" dt="2022-03-18T06:49:18.413" v="696" actId="20577"/>
        <pc:sldMkLst>
          <pc:docMk/>
          <pc:sldMk cId="94948353" sldId="309"/>
        </pc:sldMkLst>
        <pc:spChg chg="add mod">
          <ac:chgData name="Hang Yu" userId="5dd6abccfa3536f0" providerId="LiveId" clId="{D9DEAD6B-0B33-4050-B3A8-BD8B1FAAA58F}" dt="2022-03-18T06:49:18.413" v="696" actId="20577"/>
          <ac:spMkLst>
            <pc:docMk/>
            <pc:sldMk cId="94948353" sldId="309"/>
            <ac:spMk id="2" creationId="{3EAA201B-837C-40D5-B48E-FF5A73C25ABC}"/>
          </ac:spMkLst>
        </pc:spChg>
        <pc:spChg chg="mod">
          <ac:chgData name="Hang Yu" userId="5dd6abccfa3536f0" providerId="LiveId" clId="{D9DEAD6B-0B33-4050-B3A8-BD8B1FAAA58F}" dt="2022-03-18T06:48:10.901" v="580" actId="20577"/>
          <ac:spMkLst>
            <pc:docMk/>
            <pc:sldMk cId="94948353" sldId="309"/>
            <ac:spMk id="5" creationId="{00000000-0000-0000-0000-000000000000}"/>
          </ac:spMkLst>
        </pc:spChg>
        <pc:spChg chg="del">
          <ac:chgData name="Hang Yu" userId="5dd6abccfa3536f0" providerId="LiveId" clId="{D9DEAD6B-0B33-4050-B3A8-BD8B1FAAA58F}" dt="2022-03-18T06:48:08.580" v="575" actId="478"/>
          <ac:spMkLst>
            <pc:docMk/>
            <pc:sldMk cId="94948353" sldId="309"/>
            <ac:spMk id="6" creationId="{64C21083-2889-40E7-BE20-F3EE50D30108}"/>
          </ac:spMkLst>
        </pc:spChg>
        <pc:spChg chg="del">
          <ac:chgData name="Hang Yu" userId="5dd6abccfa3536f0" providerId="LiveId" clId="{D9DEAD6B-0B33-4050-B3A8-BD8B1FAAA58F}" dt="2022-03-18T06:48:08.580" v="575" actId="478"/>
          <ac:spMkLst>
            <pc:docMk/>
            <pc:sldMk cId="94948353" sldId="309"/>
            <ac:spMk id="10" creationId="{00000000-0000-0000-0000-000000000000}"/>
          </ac:spMkLst>
        </pc:spChg>
        <pc:grpChg chg="del">
          <ac:chgData name="Hang Yu" userId="5dd6abccfa3536f0" providerId="LiveId" clId="{D9DEAD6B-0B33-4050-B3A8-BD8B1FAAA58F}" dt="2022-03-18T06:48:08.580" v="575" actId="478"/>
          <ac:grpSpMkLst>
            <pc:docMk/>
            <pc:sldMk cId="94948353" sldId="309"/>
            <ac:grpSpMk id="18" creationId="{00000000-0000-0000-0000-000000000000}"/>
          </ac:grpSpMkLst>
        </pc:grpChg>
        <pc:picChg chg="del">
          <ac:chgData name="Hang Yu" userId="5dd6abccfa3536f0" providerId="LiveId" clId="{D9DEAD6B-0B33-4050-B3A8-BD8B1FAAA58F}" dt="2022-03-18T06:48:08.580" v="575" actId="478"/>
          <ac:picMkLst>
            <pc:docMk/>
            <pc:sldMk cId="94948353" sldId="309"/>
            <ac:picMk id="3" creationId="{51A25EEA-42A6-40C2-BCDE-464A99AB78F9}"/>
          </ac:picMkLst>
        </pc:picChg>
        <pc:picChg chg="add mod">
          <ac:chgData name="Hang Yu" userId="5dd6abccfa3536f0" providerId="LiveId" clId="{D9DEAD6B-0B33-4050-B3A8-BD8B1FAAA58F}" dt="2022-03-18T06:48:29.646" v="586" actId="1076"/>
          <ac:picMkLst>
            <pc:docMk/>
            <pc:sldMk cId="94948353" sldId="309"/>
            <ac:picMk id="21" creationId="{69051932-7276-42B8-BBA8-18F5FC3D6970}"/>
          </ac:picMkLst>
        </pc:picChg>
      </pc:sldChg>
      <pc:sldChg chg="addSp modSp add mod">
        <pc:chgData name="Hang Yu" userId="5dd6abccfa3536f0" providerId="LiveId" clId="{D9DEAD6B-0B33-4050-B3A8-BD8B1FAAA58F}" dt="2022-03-18T06:52:47.533" v="844" actId="20577"/>
        <pc:sldMkLst>
          <pc:docMk/>
          <pc:sldMk cId="3380471372" sldId="310"/>
        </pc:sldMkLst>
        <pc:spChg chg="add mod">
          <ac:chgData name="Hang Yu" userId="5dd6abccfa3536f0" providerId="LiveId" clId="{D9DEAD6B-0B33-4050-B3A8-BD8B1FAAA58F}" dt="2022-03-18T06:52:47.533" v="844" actId="20577"/>
          <ac:spMkLst>
            <pc:docMk/>
            <pc:sldMk cId="3380471372" sldId="310"/>
            <ac:spMk id="12" creationId="{32370652-604B-4436-9118-332B5D4DD8A8}"/>
          </ac:spMkLst>
        </pc:spChg>
        <pc:picChg chg="add mod">
          <ac:chgData name="Hang Yu" userId="5dd6abccfa3536f0" providerId="LiveId" clId="{D9DEAD6B-0B33-4050-B3A8-BD8B1FAAA58F}" dt="2022-03-18T06:50:54.432" v="703" actId="1076"/>
          <ac:picMkLst>
            <pc:docMk/>
            <pc:sldMk cId="3380471372" sldId="310"/>
            <ac:picMk id="3" creationId="{CF2F41C8-4593-4C89-810A-AB5EF2637EC1}"/>
          </ac:picMkLst>
        </pc:picChg>
      </pc:sldChg>
      <pc:sldChg chg="delSp add del mod">
        <pc:chgData name="Hang Yu" userId="5dd6abccfa3536f0" providerId="LiveId" clId="{D9DEAD6B-0B33-4050-B3A8-BD8B1FAAA58F}" dt="2022-03-18T16:40:21.975" v="1106" actId="2696"/>
        <pc:sldMkLst>
          <pc:docMk/>
          <pc:sldMk cId="1898145981" sldId="311"/>
        </pc:sldMkLst>
        <pc:spChg chg="del">
          <ac:chgData name="Hang Yu" userId="5dd6abccfa3536f0" providerId="LiveId" clId="{D9DEAD6B-0B33-4050-B3A8-BD8B1FAAA58F}" dt="2022-03-18T07:00:42.822" v="1033" actId="478"/>
          <ac:spMkLst>
            <pc:docMk/>
            <pc:sldMk cId="1898145981" sldId="311"/>
            <ac:spMk id="12" creationId="{B62893CB-1A13-46C8-82C3-8FB77C795BEA}"/>
          </ac:spMkLst>
        </pc:spChg>
        <pc:picChg chg="del">
          <ac:chgData name="Hang Yu" userId="5dd6abccfa3536f0" providerId="LiveId" clId="{D9DEAD6B-0B33-4050-B3A8-BD8B1FAAA58F}" dt="2022-03-18T07:00:42.822" v="1033" actId="478"/>
          <ac:picMkLst>
            <pc:docMk/>
            <pc:sldMk cId="1898145981" sldId="311"/>
            <ac:picMk id="3" creationId="{C84B3E7A-CC48-4674-A47E-010F46B130C5}"/>
          </ac:picMkLst>
        </pc:picChg>
      </pc:sldChg>
      <pc:sldChg chg="add del">
        <pc:chgData name="Hang Yu" userId="5dd6abccfa3536f0" providerId="LiveId" clId="{D9DEAD6B-0B33-4050-B3A8-BD8B1FAAA58F}" dt="2022-03-18T06:50:43.808" v="701"/>
        <pc:sldMkLst>
          <pc:docMk/>
          <pc:sldMk cId="2634315473" sldId="311"/>
        </pc:sldMkLst>
      </pc:sldChg>
      <pc:sldChg chg="add del">
        <pc:chgData name="Hang Yu" userId="5dd6abccfa3536f0" providerId="LiveId" clId="{D9DEAD6B-0B33-4050-B3A8-BD8B1FAAA58F}" dt="2022-03-18T06:50:42.596" v="699"/>
        <pc:sldMkLst>
          <pc:docMk/>
          <pc:sldMk cId="3871255103" sldId="3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C3F33-3803-42FC-86E8-11ACEEAB0A28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E6F11-1AD8-4C97-BF5E-1DEB7C8C2C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 dirty="0"/>
              <a:t>https://dxpu.taobao.com/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08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We have tested our project many times by playing the game, creating/modifying/removing highest score file, inputting invalid number after being prompted to choose the size of new grid or position of tile to be destroyed, doubled, or spawned.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We have tested our project many times by playing the game, creating/modifying/removing highest score file, inputting invalid number after being prompted to choose the size of new grid or position of tile to be destroyed, doubled, or spawned.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930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You need to control all the cubes to move in the same direction, two identical numbers collide and merge to form their sum. After each operation, a random 2 or 4 will be generated, and finally a "2048" block is considered victory.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Score records the newly synthesized 4 points</a:t>
            </a:r>
            <a:r>
              <a:rPr lang="en-US" altLang="zh-CN">
                <a:sym typeface="+mn-ea"/>
              </a:rPr>
              <a:t>.</a:t>
            </a:r>
            <a:endParaRPr lang="en-US" altLang="zh-CN"/>
          </a:p>
          <a:p>
            <a:r>
              <a:rPr lang="en-US" altLang="zh-CN">
                <a:sym typeface="+mn-ea"/>
              </a:rPr>
              <a:t>The highest score is still recorded as the previous highest score.</a:t>
            </a:r>
            <a:endParaRPr lang="en-US" altLang="zh-CN"/>
          </a:p>
          <a:p>
            <a:r>
              <a:rPr lang="zh-CN" altLang="en-US">
                <a:sym typeface="+mn-ea"/>
              </a:rPr>
              <a:t>This step uses D to move one step to the right, adding the two identical twos to form a new number four.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7EE87-BC90-4263-A1C7-B6A9918BA59A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A6843-657F-430A-AEC0-9374FF1294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3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2.jpe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5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notesSlide" Target="../notesSlides/notesSlide1.xml"/><Relationship Id="rId30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1"/>
            </p:custDataLst>
          </p:nvPr>
        </p:nvSpPr>
        <p:spPr>
          <a:xfrm>
            <a:off x="2634018" y="1384107"/>
            <a:ext cx="1310185" cy="259308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5" name="PA_矩形 4"/>
          <p:cNvSpPr/>
          <p:nvPr>
            <p:custDataLst>
              <p:tags r:id="rId2"/>
            </p:custDataLst>
          </p:nvPr>
        </p:nvSpPr>
        <p:spPr>
          <a:xfrm>
            <a:off x="3772469" y="1536507"/>
            <a:ext cx="280917" cy="1338618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7" name="PA_矩形 6"/>
          <p:cNvSpPr/>
          <p:nvPr>
            <p:custDataLst>
              <p:tags r:id="rId3"/>
            </p:custDataLst>
          </p:nvPr>
        </p:nvSpPr>
        <p:spPr>
          <a:xfrm>
            <a:off x="2634018" y="2745471"/>
            <a:ext cx="1310185" cy="282054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8" name="PA_矩形 7"/>
          <p:cNvSpPr/>
          <p:nvPr>
            <p:custDataLst>
              <p:tags r:id="rId4"/>
            </p:custDataLst>
          </p:nvPr>
        </p:nvSpPr>
        <p:spPr>
          <a:xfrm>
            <a:off x="2524835" y="3027525"/>
            <a:ext cx="280917" cy="1338618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9" name="PA_矩形 8"/>
          <p:cNvSpPr/>
          <p:nvPr>
            <p:custDataLst>
              <p:tags r:id="rId5"/>
            </p:custDataLst>
          </p:nvPr>
        </p:nvSpPr>
        <p:spPr>
          <a:xfrm>
            <a:off x="2665293" y="4259235"/>
            <a:ext cx="1310185" cy="259308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11" name="PA_矩形 10"/>
          <p:cNvSpPr/>
          <p:nvPr>
            <p:custDataLst>
              <p:tags r:id="rId6"/>
            </p:custDataLst>
          </p:nvPr>
        </p:nvSpPr>
        <p:spPr>
          <a:xfrm>
            <a:off x="4698242" y="1384107"/>
            <a:ext cx="1310185" cy="259308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12" name="PA_矩形 11"/>
          <p:cNvSpPr/>
          <p:nvPr>
            <p:custDataLst>
              <p:tags r:id="rId7"/>
            </p:custDataLst>
          </p:nvPr>
        </p:nvSpPr>
        <p:spPr>
          <a:xfrm>
            <a:off x="5836693" y="1653052"/>
            <a:ext cx="280917" cy="1338618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13" name="PA_矩形 12"/>
          <p:cNvSpPr/>
          <p:nvPr>
            <p:custDataLst>
              <p:tags r:id="rId8"/>
            </p:custDataLst>
          </p:nvPr>
        </p:nvSpPr>
        <p:spPr>
          <a:xfrm rot="5400000">
            <a:off x="5748247" y="2825085"/>
            <a:ext cx="3134437" cy="252485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14" name="PA_矩形 13"/>
          <p:cNvSpPr/>
          <p:nvPr>
            <p:custDataLst>
              <p:tags r:id="rId9"/>
            </p:custDataLst>
          </p:nvPr>
        </p:nvSpPr>
        <p:spPr>
          <a:xfrm>
            <a:off x="4589059" y="2991665"/>
            <a:ext cx="280917" cy="1338618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15" name="PA_矩形 14"/>
          <p:cNvSpPr/>
          <p:nvPr>
            <p:custDataLst>
              <p:tags r:id="rId10"/>
            </p:custDataLst>
          </p:nvPr>
        </p:nvSpPr>
        <p:spPr>
          <a:xfrm>
            <a:off x="4729517" y="4259235"/>
            <a:ext cx="1310185" cy="259308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16" name="PA_矩形 15"/>
          <p:cNvSpPr/>
          <p:nvPr>
            <p:custDataLst>
              <p:tags r:id="rId11"/>
            </p:custDataLst>
          </p:nvPr>
        </p:nvSpPr>
        <p:spPr>
          <a:xfrm>
            <a:off x="7900917" y="1384107"/>
            <a:ext cx="1310185" cy="259308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17" name="PA_矩形 16"/>
          <p:cNvSpPr/>
          <p:nvPr>
            <p:custDataLst>
              <p:tags r:id="rId12"/>
            </p:custDataLst>
          </p:nvPr>
        </p:nvSpPr>
        <p:spPr>
          <a:xfrm>
            <a:off x="9039368" y="3027525"/>
            <a:ext cx="280917" cy="1338618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18" name="PA_矩形 17"/>
          <p:cNvSpPr/>
          <p:nvPr>
            <p:custDataLst>
              <p:tags r:id="rId13"/>
            </p:custDataLst>
          </p:nvPr>
        </p:nvSpPr>
        <p:spPr>
          <a:xfrm rot="5400000">
            <a:off x="8525122" y="2231756"/>
            <a:ext cx="1310185" cy="282054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19" name="PA_矩形 18"/>
          <p:cNvSpPr/>
          <p:nvPr>
            <p:custDataLst>
              <p:tags r:id="rId14"/>
            </p:custDataLst>
          </p:nvPr>
        </p:nvSpPr>
        <p:spPr>
          <a:xfrm>
            <a:off x="7791734" y="3027525"/>
            <a:ext cx="280917" cy="1338618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20" name="PA_矩形 19"/>
          <p:cNvSpPr/>
          <p:nvPr>
            <p:custDataLst>
              <p:tags r:id="rId15"/>
            </p:custDataLst>
          </p:nvPr>
        </p:nvSpPr>
        <p:spPr>
          <a:xfrm>
            <a:off x="7932192" y="4259235"/>
            <a:ext cx="1310185" cy="259308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21" name="PA_矩形 20"/>
          <p:cNvSpPr/>
          <p:nvPr>
            <p:custDataLst>
              <p:tags r:id="rId16"/>
            </p:custDataLst>
          </p:nvPr>
        </p:nvSpPr>
        <p:spPr>
          <a:xfrm>
            <a:off x="7791734" y="1631473"/>
            <a:ext cx="280917" cy="1338618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35" name="PA_文本框 34"/>
          <p:cNvSpPr txBox="1"/>
          <p:nvPr>
            <p:custDataLst>
              <p:tags r:id="rId17"/>
            </p:custDataLst>
          </p:nvPr>
        </p:nvSpPr>
        <p:spPr>
          <a:xfrm>
            <a:off x="2598632" y="5224364"/>
            <a:ext cx="12788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Ting Gao</a:t>
            </a:r>
          </a:p>
        </p:txBody>
      </p:sp>
      <p:sp>
        <p:nvSpPr>
          <p:cNvPr id="36" name="PA_文本框 35"/>
          <p:cNvSpPr txBox="1"/>
          <p:nvPr>
            <p:custDataLst>
              <p:tags r:id="rId18"/>
            </p:custDataLst>
          </p:nvPr>
        </p:nvSpPr>
        <p:spPr>
          <a:xfrm>
            <a:off x="4698365" y="5224145"/>
            <a:ext cx="1647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Cancan huang</a:t>
            </a:r>
          </a:p>
        </p:txBody>
      </p:sp>
      <p:sp>
        <p:nvSpPr>
          <p:cNvPr id="38" name="PA_文本框 37"/>
          <p:cNvSpPr txBox="1"/>
          <p:nvPr>
            <p:custDataLst>
              <p:tags r:id="rId19"/>
            </p:custDataLst>
          </p:nvPr>
        </p:nvSpPr>
        <p:spPr>
          <a:xfrm>
            <a:off x="6441328" y="5224364"/>
            <a:ext cx="14909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Jacqueline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Tan</a:t>
            </a:r>
          </a:p>
        </p:txBody>
      </p:sp>
      <p:sp>
        <p:nvSpPr>
          <p:cNvPr id="39" name="PA_文本框 38"/>
          <p:cNvSpPr txBox="1"/>
          <p:nvPr>
            <p:custDataLst>
              <p:tags r:id="rId20"/>
            </p:custDataLst>
          </p:nvPr>
        </p:nvSpPr>
        <p:spPr>
          <a:xfrm>
            <a:off x="8169029" y="5224364"/>
            <a:ext cx="8369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Yushi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Yao</a:t>
            </a:r>
          </a:p>
        </p:txBody>
      </p:sp>
      <p:sp>
        <p:nvSpPr>
          <p:cNvPr id="3" name="PA_矩形 20"/>
          <p:cNvSpPr/>
          <p:nvPr>
            <p:custDataLst>
              <p:tags r:id="rId21"/>
            </p:custDataLst>
          </p:nvPr>
        </p:nvSpPr>
        <p:spPr>
          <a:xfrm rot="5400000">
            <a:off x="8400699" y="2297588"/>
            <a:ext cx="280917" cy="1338618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29" name="PA_矩形 11"/>
          <p:cNvSpPr/>
          <p:nvPr>
            <p:custDataLst>
              <p:tags r:id="rId22"/>
            </p:custDataLst>
          </p:nvPr>
        </p:nvSpPr>
        <p:spPr>
          <a:xfrm>
            <a:off x="5822444" y="3010267"/>
            <a:ext cx="280917" cy="1338618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30" name="PA_矩形 13"/>
          <p:cNvSpPr/>
          <p:nvPr>
            <p:custDataLst>
              <p:tags r:id="rId23"/>
            </p:custDataLst>
          </p:nvPr>
        </p:nvSpPr>
        <p:spPr>
          <a:xfrm>
            <a:off x="4589059" y="1634682"/>
            <a:ext cx="280917" cy="1338618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6" name="PA_矩形 12"/>
          <p:cNvSpPr/>
          <p:nvPr>
            <p:custDataLst>
              <p:tags r:id="rId24"/>
            </p:custDataLst>
          </p:nvPr>
        </p:nvSpPr>
        <p:spPr>
          <a:xfrm rot="7320000">
            <a:off x="5985510" y="2070100"/>
            <a:ext cx="1760220" cy="258445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  <p:sp>
        <p:nvSpPr>
          <p:cNvPr id="10" name="PA_矩形 12"/>
          <p:cNvSpPr/>
          <p:nvPr>
            <p:custDataLst>
              <p:tags r:id="rId25"/>
            </p:custDataLst>
          </p:nvPr>
        </p:nvSpPr>
        <p:spPr>
          <a:xfrm rot="10800000">
            <a:off x="6274435" y="2826385"/>
            <a:ext cx="1359535" cy="244475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8"/>
                <a:stretch>
                  <a:fillRect/>
                </a:stretch>
              </a:blip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bldLvl="0" animBg="1"/>
      <p:bldP spid="14" grpId="0" animBg="1"/>
      <p:bldP spid="15" grpId="0" animBg="1"/>
      <p:bldP spid="16" grpId="0" animBg="1"/>
      <p:bldP spid="17" grpId="0" animBg="1"/>
      <p:bldP spid="18" grpId="0" bldLvl="0" animBg="1"/>
      <p:bldP spid="19" grpId="0" animBg="1"/>
      <p:bldP spid="20" grpId="0" animBg="1"/>
      <p:bldP spid="21" grpId="0" animBg="1"/>
      <p:bldP spid="35" grpId="0"/>
      <p:bldP spid="36" grpId="0"/>
      <p:bldP spid="38" grpId="0"/>
      <p:bldP spid="39" grpId="0"/>
      <p:bldP spid="3" grpId="0" bldLvl="0" animBg="1"/>
      <p:bldP spid="29" grpId="0" animBg="1"/>
      <p:bldP spid="30" grpId="0" animBg="1"/>
      <p:bldP spid="6" grpId="0" bldLvl="0" animBg="1"/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482489" y="3745246"/>
            <a:ext cx="322702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ym typeface="+mn-ea"/>
              </a:rPr>
              <a:t>Design &amp; Implementation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362438" y="1607758"/>
            <a:ext cx="1546692" cy="1771098"/>
            <a:chOff x="4312263" y="705567"/>
            <a:chExt cx="633297" cy="725181"/>
          </a:xfrm>
          <a:blipFill>
            <a:blip r:embed="rId3"/>
            <a:stretch>
              <a:fillRect/>
            </a:stretch>
          </a:blipFill>
        </p:grpSpPr>
        <p:sp>
          <p:nvSpPr>
            <p:cNvPr id="40" name="矩形 39"/>
            <p:cNvSpPr/>
            <p:nvPr/>
          </p:nvSpPr>
          <p:spPr>
            <a:xfrm>
              <a:off x="4357499" y="705567"/>
              <a:ext cx="542826" cy="1074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829173" y="813001"/>
              <a:ext cx="116387" cy="554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312263" y="813001"/>
              <a:ext cx="116387" cy="554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370456" y="1323314"/>
              <a:ext cx="542826" cy="1074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335405" y="1607758"/>
            <a:ext cx="1339123" cy="1771098"/>
            <a:chOff x="4013940" y="2693305"/>
            <a:chExt cx="542826" cy="717931"/>
          </a:xfrm>
          <a:blipFill>
            <a:blip r:embed="rId3"/>
            <a:stretch>
              <a:fillRect/>
            </a:stretch>
          </a:blipFill>
        </p:grpSpPr>
        <p:sp>
          <p:nvSpPr>
            <p:cNvPr id="38" name="矩形 37"/>
            <p:cNvSpPr/>
            <p:nvPr/>
          </p:nvSpPr>
          <p:spPr>
            <a:xfrm>
              <a:off x="4013940" y="2693305"/>
              <a:ext cx="542826" cy="1074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227159" y="2800739"/>
              <a:ext cx="127932" cy="6104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102793" y="1607758"/>
            <a:ext cx="1759422" cy="1821242"/>
            <a:chOff x="2756848" y="2173406"/>
            <a:chExt cx="2494632" cy="2582286"/>
          </a:xfrm>
          <a:blipFill>
            <a:blip r:embed="rId3"/>
            <a:stretch>
              <a:fillRect/>
            </a:stretch>
          </a:blipFill>
        </p:grpSpPr>
        <p:sp>
          <p:nvSpPr>
            <p:cNvPr id="34" name="矩形 33"/>
            <p:cNvSpPr/>
            <p:nvPr/>
          </p:nvSpPr>
          <p:spPr>
            <a:xfrm>
              <a:off x="2756848" y="2173406"/>
              <a:ext cx="423081" cy="251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2378547">
              <a:off x="3366140" y="2963555"/>
              <a:ext cx="423081" cy="1792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9233795">
              <a:off x="4217109" y="2963555"/>
              <a:ext cx="423081" cy="1792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828399" y="2173406"/>
              <a:ext cx="423081" cy="251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985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zh-CN" altLang="en-US" sz="2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7EB79-A303-44E2-B5C0-06AB33D55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6" y="1484630"/>
            <a:ext cx="8141907" cy="37922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EB074-318B-4047-B84E-250D8EA57DE1}"/>
              </a:ext>
            </a:extLst>
          </p:cNvPr>
          <p:cNvSpPr txBox="1"/>
          <p:nvPr/>
        </p:nvSpPr>
        <p:spPr>
          <a:xfrm>
            <a:off x="9062113" y="2006600"/>
            <a:ext cx="301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Complexity: O(N^2)</a:t>
            </a:r>
          </a:p>
          <a:p>
            <a:endParaRPr lang="en-US" dirty="0"/>
          </a:p>
          <a:p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separate method for each movement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985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zh-CN" altLang="en-US" sz="2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9DE5D-0572-4545-A000-A9D5B453D3FA}"/>
              </a:ext>
            </a:extLst>
          </p:cNvPr>
          <p:cNvSpPr txBox="1"/>
          <p:nvPr/>
        </p:nvSpPr>
        <p:spPr>
          <a:xfrm>
            <a:off x="8229600" y="2451100"/>
            <a:ext cx="3905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Alterable grid size</a:t>
            </a:r>
          </a:p>
          <a:p>
            <a:endParaRPr lang="en-US" dirty="0"/>
          </a:p>
          <a:p>
            <a:r>
              <a:rPr lang="en-US" dirty="0"/>
              <a:t>More “2” tiles spawned each round</a:t>
            </a:r>
          </a:p>
          <a:p>
            <a:endParaRPr lang="en-US" dirty="0"/>
          </a:p>
          <a:p>
            <a:r>
              <a:rPr lang="en-US" dirty="0"/>
              <a:t>Added single-use abilities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FC70-2E61-4470-B80A-9E57642D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00" y="1006475"/>
            <a:ext cx="7248499" cy="4845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985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37655" y="149850"/>
            <a:ext cx="255156" cy="523221"/>
            <a:chOff x="2524835" y="1384107"/>
            <a:chExt cx="1528551" cy="3134436"/>
          </a:xfrm>
          <a:blipFill>
            <a:blip r:embed="rId3"/>
            <a:stretch>
              <a:fillRect/>
            </a:stretch>
          </a:blipFill>
        </p:grpSpPr>
        <p:sp>
          <p:nvSpPr>
            <p:cNvPr id="7" name="矩形 6"/>
            <p:cNvSpPr/>
            <p:nvPr/>
          </p:nvSpPr>
          <p:spPr>
            <a:xfrm>
              <a:off x="2634018" y="1384107"/>
              <a:ext cx="1310185" cy="2593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772469" y="1536507"/>
              <a:ext cx="280917" cy="1338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34018" y="2745471"/>
              <a:ext cx="1310185" cy="282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24835" y="3027525"/>
              <a:ext cx="280917" cy="1338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65293" y="4259235"/>
              <a:ext cx="1310185" cy="2593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84B3E7A-CC48-4674-A47E-010F46B13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655" y="2722518"/>
            <a:ext cx="2629267" cy="638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2893CB-1A13-46C8-82C3-8FB77C795BEA}"/>
              </a:ext>
            </a:extLst>
          </p:cNvPr>
          <p:cNvSpPr txBox="1"/>
          <p:nvPr/>
        </p:nvSpPr>
        <p:spPr>
          <a:xfrm>
            <a:off x="6931941" y="2856984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similar and intuitive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BF679-7AF1-4C72-9675-E494116B2C69}"/>
              </a:ext>
            </a:extLst>
          </p:cNvPr>
          <p:cNvSpPr txBox="1"/>
          <p:nvPr/>
        </p:nvSpPr>
        <p:spPr>
          <a:xfrm>
            <a:off x="2492938" y="3967508"/>
            <a:ext cx="151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coordinate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58CA7-54A8-408F-B939-2B3DBF3EDD11}"/>
              </a:ext>
            </a:extLst>
          </p:cNvPr>
          <p:cNvSpPr txBox="1"/>
          <p:nvPr/>
        </p:nvSpPr>
        <p:spPr>
          <a:xfrm>
            <a:off x="4585139" y="3967508"/>
            <a:ext cx="151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coordinate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38BB2C-F99F-48F3-9CBD-B982FEEACD21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3248369" y="3226316"/>
            <a:ext cx="336563" cy="741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466005-0C97-46EE-8450-25F94A2CD6B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53825" y="3226316"/>
            <a:ext cx="1386745" cy="741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985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37655" y="149850"/>
            <a:ext cx="255156" cy="523221"/>
            <a:chOff x="2524835" y="1384107"/>
            <a:chExt cx="1528551" cy="3134436"/>
          </a:xfrm>
          <a:blipFill>
            <a:blip r:embed="rId3"/>
            <a:stretch>
              <a:fillRect/>
            </a:stretch>
          </a:blipFill>
        </p:grpSpPr>
        <p:sp>
          <p:nvSpPr>
            <p:cNvPr id="7" name="矩形 6"/>
            <p:cNvSpPr/>
            <p:nvPr/>
          </p:nvSpPr>
          <p:spPr>
            <a:xfrm>
              <a:off x="2634018" y="1384107"/>
              <a:ext cx="1310185" cy="2593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772469" y="1536507"/>
              <a:ext cx="280917" cy="1338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34018" y="2745471"/>
              <a:ext cx="1310185" cy="282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24835" y="3027525"/>
              <a:ext cx="280917" cy="1338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65293" y="4259235"/>
              <a:ext cx="1310185" cy="2593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F2F41C8-4593-4C89-810A-AB5EF2637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74" y="1034696"/>
            <a:ext cx="7182852" cy="5068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370652-604B-4436-9118-332B5D4DD8A8}"/>
              </a:ext>
            </a:extLst>
          </p:cNvPr>
          <p:cNvSpPr txBox="1"/>
          <p:nvPr/>
        </p:nvSpPr>
        <p:spPr>
          <a:xfrm>
            <a:off x="8528050" y="2513377"/>
            <a:ext cx="3340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efficient and easier than recording each change of tile</a:t>
            </a:r>
          </a:p>
          <a:p>
            <a:endParaRPr lang="en-US" dirty="0"/>
          </a:p>
          <a:p>
            <a:r>
              <a:rPr lang="en-US" dirty="0"/>
              <a:t>Specially implemented,</a:t>
            </a:r>
          </a:p>
          <a:p>
            <a:r>
              <a:rPr lang="en-US" dirty="0"/>
              <a:t>lower space complexity</a:t>
            </a:r>
          </a:p>
        </p:txBody>
      </p:sp>
    </p:spTree>
    <p:extLst>
      <p:ext uri="{BB962C8B-B14F-4D97-AF65-F5344CB8AC3E}">
        <p14:creationId xmlns:p14="http://schemas.microsoft.com/office/powerpoint/2010/main" val="338047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470122" y="3740591"/>
            <a:ext cx="32517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ym typeface="+mn-ea"/>
              </a:rPr>
              <a:t>Testing &amp; Goals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623579" y="1607756"/>
            <a:ext cx="1546692" cy="1821242"/>
            <a:chOff x="4312263" y="813001"/>
            <a:chExt cx="633297" cy="554606"/>
          </a:xfrm>
          <a:blipFill>
            <a:blip r:embed="rId3"/>
            <a:stretch>
              <a:fillRect/>
            </a:stretch>
          </a:blipFill>
        </p:grpSpPr>
        <p:sp>
          <p:nvSpPr>
            <p:cNvPr id="41" name="矩形 40"/>
            <p:cNvSpPr/>
            <p:nvPr/>
          </p:nvSpPr>
          <p:spPr>
            <a:xfrm>
              <a:off x="4829173" y="813001"/>
              <a:ext cx="116387" cy="554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312263" y="813001"/>
              <a:ext cx="116387" cy="554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357499" y="1032027"/>
              <a:ext cx="542826" cy="1074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172461" y="1607756"/>
            <a:ext cx="1339123" cy="1771098"/>
            <a:chOff x="4013940" y="2693305"/>
            <a:chExt cx="542826" cy="717931"/>
          </a:xfrm>
          <a:blipFill>
            <a:blip r:embed="rId3"/>
            <a:stretch>
              <a:fillRect/>
            </a:stretch>
          </a:blipFill>
        </p:grpSpPr>
        <p:sp>
          <p:nvSpPr>
            <p:cNvPr id="38" name="矩形 37"/>
            <p:cNvSpPr/>
            <p:nvPr/>
          </p:nvSpPr>
          <p:spPr>
            <a:xfrm>
              <a:off x="4013940" y="2693305"/>
              <a:ext cx="542826" cy="1074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227159" y="2800739"/>
              <a:ext cx="127932" cy="6104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5400000">
            <a:off x="6853686" y="1762318"/>
            <a:ext cx="1759422" cy="1426946"/>
            <a:chOff x="2756848" y="2173406"/>
            <a:chExt cx="2494632" cy="2582286"/>
          </a:xfrm>
          <a:blipFill>
            <a:blip r:embed="rId3"/>
            <a:stretch>
              <a:fillRect/>
            </a:stretch>
          </a:blipFill>
        </p:grpSpPr>
        <p:sp>
          <p:nvSpPr>
            <p:cNvPr id="34" name="矩形 33"/>
            <p:cNvSpPr/>
            <p:nvPr/>
          </p:nvSpPr>
          <p:spPr>
            <a:xfrm>
              <a:off x="2756848" y="2173406"/>
              <a:ext cx="423081" cy="251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2378547">
              <a:off x="3366140" y="2963555"/>
              <a:ext cx="423081" cy="1792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9233795">
              <a:off x="4217109" y="2963555"/>
              <a:ext cx="423081" cy="1792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828399" y="2173406"/>
              <a:ext cx="423081" cy="251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97337" y="1596080"/>
            <a:ext cx="1597326" cy="1832920"/>
            <a:chOff x="6649868" y="1596082"/>
            <a:chExt cx="1597326" cy="1832920"/>
          </a:xfrm>
          <a:blipFill>
            <a:blip r:embed="rId3"/>
            <a:stretch>
              <a:fillRect/>
            </a:stretch>
          </a:blipFill>
        </p:grpSpPr>
        <p:grpSp>
          <p:nvGrpSpPr>
            <p:cNvPr id="17" name="组合 16"/>
            <p:cNvGrpSpPr/>
            <p:nvPr/>
          </p:nvGrpSpPr>
          <p:grpSpPr>
            <a:xfrm>
              <a:off x="6649868" y="1596082"/>
              <a:ext cx="1535033" cy="1832920"/>
              <a:chOff x="4312263" y="705567"/>
              <a:chExt cx="628523" cy="750494"/>
            </a:xfrm>
            <a:grpFill/>
          </p:grpSpPr>
          <p:sp>
            <p:nvSpPr>
              <p:cNvPr id="18" name="矩形 17"/>
              <p:cNvSpPr/>
              <p:nvPr/>
            </p:nvSpPr>
            <p:spPr>
              <a:xfrm>
                <a:off x="4357499" y="705567"/>
                <a:ext cx="542826" cy="1074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829173" y="813001"/>
                <a:ext cx="111613" cy="3149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312263" y="813001"/>
                <a:ext cx="124569" cy="6430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374547" y="1084437"/>
                <a:ext cx="542826" cy="1074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rot="6811484">
              <a:off x="7434345" y="2431880"/>
              <a:ext cx="300920" cy="13247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>
            <a:off x="8467795" y="1762318"/>
            <a:ext cx="1759422" cy="1426946"/>
            <a:chOff x="2756848" y="2173406"/>
            <a:chExt cx="2494632" cy="2582286"/>
          </a:xfrm>
          <a:blipFill>
            <a:blip r:embed="rId3"/>
            <a:stretch>
              <a:fillRect/>
            </a:stretch>
          </a:blipFill>
        </p:grpSpPr>
        <p:sp>
          <p:nvSpPr>
            <p:cNvPr id="24" name="矩形 23"/>
            <p:cNvSpPr/>
            <p:nvPr/>
          </p:nvSpPr>
          <p:spPr>
            <a:xfrm>
              <a:off x="2756848" y="2173406"/>
              <a:ext cx="423081" cy="251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378547">
              <a:off x="3366140" y="2963555"/>
              <a:ext cx="423081" cy="1792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9233795">
              <a:off x="4217109" y="2963555"/>
              <a:ext cx="423081" cy="1792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28399" y="2173406"/>
              <a:ext cx="423081" cy="251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5112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Testing</a:t>
            </a:r>
            <a:endParaRPr lang="zh-CN" altLang="en-US" sz="2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69593" y="88027"/>
            <a:ext cx="264926" cy="585044"/>
            <a:chOff x="7640837" y="2952180"/>
            <a:chExt cx="435945" cy="962710"/>
          </a:xfrm>
          <a:blipFill>
            <a:blip r:embed="rId3"/>
            <a:stretch>
              <a:fillRect/>
            </a:stretch>
          </a:blipFill>
        </p:grpSpPr>
        <p:sp>
          <p:nvSpPr>
            <p:cNvPr id="13" name="矩形 12"/>
            <p:cNvSpPr/>
            <p:nvPr/>
          </p:nvSpPr>
          <p:spPr>
            <a:xfrm>
              <a:off x="7640837" y="2952180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990501" y="2998988"/>
              <a:ext cx="86281" cy="4111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640837" y="3370309"/>
              <a:ext cx="402410" cy="8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973733" y="3456939"/>
              <a:ext cx="86281" cy="4111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650443" y="3835246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10" name="Freeform 244"/>
          <p:cNvSpPr/>
          <p:nvPr/>
        </p:nvSpPr>
        <p:spPr bwMode="auto">
          <a:xfrm>
            <a:off x="8667205" y="5360639"/>
            <a:ext cx="2705560" cy="1246590"/>
          </a:xfrm>
          <a:custGeom>
            <a:avLst/>
            <a:gdLst>
              <a:gd name="T0" fmla="*/ 42 w 124"/>
              <a:gd name="T1" fmla="*/ 0 h 57"/>
              <a:gd name="T2" fmla="*/ 8 w 124"/>
              <a:gd name="T3" fmla="*/ 0 h 57"/>
              <a:gd name="T4" fmla="*/ 0 w 124"/>
              <a:gd name="T5" fmla="*/ 8 h 57"/>
              <a:gd name="T6" fmla="*/ 0 w 124"/>
              <a:gd name="T7" fmla="*/ 49 h 57"/>
              <a:gd name="T8" fmla="*/ 8 w 124"/>
              <a:gd name="T9" fmla="*/ 57 h 57"/>
              <a:gd name="T10" fmla="*/ 124 w 124"/>
              <a:gd name="T11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" h="57">
                <a:moveTo>
                  <a:pt x="42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3"/>
                  <a:pt x="4" y="57"/>
                  <a:pt x="8" y="57"/>
                </a:cubicBezTo>
                <a:cubicBezTo>
                  <a:pt x="124" y="57"/>
                  <a:pt x="124" y="57"/>
                  <a:pt x="124" y="57"/>
                </a:cubicBez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0163" cap="rnd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0717784" y="3809330"/>
            <a:ext cx="1246591" cy="2797899"/>
            <a:chOff x="8568309" y="2740625"/>
            <a:chExt cx="1246591" cy="2797899"/>
          </a:xfrm>
        </p:grpSpPr>
        <p:sp>
          <p:nvSpPr>
            <p:cNvPr id="19" name="Freeform 246"/>
            <p:cNvSpPr/>
            <p:nvPr/>
          </p:nvSpPr>
          <p:spPr bwMode="auto">
            <a:xfrm>
              <a:off x="8568309" y="2740625"/>
              <a:ext cx="1246591" cy="2797899"/>
            </a:xfrm>
            <a:custGeom>
              <a:avLst/>
              <a:gdLst>
                <a:gd name="T0" fmla="*/ 49 w 57"/>
                <a:gd name="T1" fmla="*/ 128 h 128"/>
                <a:gd name="T2" fmla="*/ 57 w 57"/>
                <a:gd name="T3" fmla="*/ 120 h 128"/>
                <a:gd name="T4" fmla="*/ 57 w 57"/>
                <a:gd name="T5" fmla="*/ 8 h 128"/>
                <a:gd name="T6" fmla="*/ 49 w 57"/>
                <a:gd name="T7" fmla="*/ 0 h 128"/>
                <a:gd name="T8" fmla="*/ 8 w 57"/>
                <a:gd name="T9" fmla="*/ 0 h 128"/>
                <a:gd name="T10" fmla="*/ 0 w 57"/>
                <a:gd name="T11" fmla="*/ 8 h 128"/>
                <a:gd name="T12" fmla="*/ 0 w 57"/>
                <a:gd name="T13" fmla="*/ 120 h 128"/>
                <a:gd name="T14" fmla="*/ 8 w 57"/>
                <a:gd name="T15" fmla="*/ 128 h 128"/>
                <a:gd name="T16" fmla="*/ 49 w 5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28">
                  <a:moveTo>
                    <a:pt x="49" y="128"/>
                  </a:moveTo>
                  <a:cubicBezTo>
                    <a:pt x="54" y="128"/>
                    <a:pt x="57" y="124"/>
                    <a:pt x="57" y="120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4"/>
                    <a:pt x="54" y="0"/>
                    <a:pt x="4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lnTo>
                    <a:pt x="49" y="128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0163" cap="rnd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Oval 247"/>
            <p:cNvSpPr>
              <a:spLocks noChangeArrowheads="1"/>
            </p:cNvSpPr>
            <p:nvPr/>
          </p:nvSpPr>
          <p:spPr bwMode="auto">
            <a:xfrm>
              <a:off x="8826861" y="5104524"/>
              <a:ext cx="193917" cy="19391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4C21083-2889-40E7-BE20-F3EE50D30108}"/>
              </a:ext>
            </a:extLst>
          </p:cNvPr>
          <p:cNvSpPr txBox="1"/>
          <p:nvPr/>
        </p:nvSpPr>
        <p:spPr>
          <a:xfrm>
            <a:off x="8154326" y="1762716"/>
            <a:ext cx="357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multiple bugs after testing</a:t>
            </a:r>
          </a:p>
          <a:p>
            <a:endParaRPr lang="en-US" dirty="0"/>
          </a:p>
          <a:p>
            <a:r>
              <a:rPr lang="en-US" dirty="0"/>
              <a:t>No more bugs so far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4854F-8871-431F-B849-DBDBF4259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55" y="1166576"/>
            <a:ext cx="7295144" cy="4565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5112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Goals</a:t>
            </a:r>
            <a:endParaRPr lang="zh-CN" altLang="en-US" sz="2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69593" y="88027"/>
            <a:ext cx="264926" cy="585044"/>
            <a:chOff x="7640837" y="2952180"/>
            <a:chExt cx="435945" cy="962710"/>
          </a:xfrm>
          <a:blipFill>
            <a:blip r:embed="rId3"/>
            <a:stretch>
              <a:fillRect/>
            </a:stretch>
          </a:blipFill>
        </p:grpSpPr>
        <p:sp>
          <p:nvSpPr>
            <p:cNvPr id="13" name="矩形 12"/>
            <p:cNvSpPr/>
            <p:nvPr/>
          </p:nvSpPr>
          <p:spPr>
            <a:xfrm>
              <a:off x="7640837" y="2952180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990501" y="2998988"/>
              <a:ext cx="86281" cy="4111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640837" y="3370309"/>
              <a:ext cx="402410" cy="8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973733" y="3456939"/>
              <a:ext cx="86281" cy="4111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650443" y="3835246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9051932-7276-42B8-BBA8-18F5FC3D69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85" y="852906"/>
            <a:ext cx="6831629" cy="51521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01B-837C-40D5-B48E-FF5A73C25ABC}"/>
              </a:ext>
            </a:extLst>
          </p:cNvPr>
          <p:cNvSpPr txBox="1"/>
          <p:nvPr/>
        </p:nvSpPr>
        <p:spPr>
          <a:xfrm>
            <a:off x="8172450" y="1403350"/>
            <a:ext cx="346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much change</a:t>
            </a:r>
          </a:p>
          <a:p>
            <a:endParaRPr lang="en-US" dirty="0"/>
          </a:p>
          <a:p>
            <a:r>
              <a:rPr lang="en-US" dirty="0"/>
              <a:t>Added undo ability, </a:t>
            </a:r>
            <a:r>
              <a:rPr lang="en-US" dirty="0" err="1"/>
              <a:t>IntArrayList</a:t>
            </a:r>
            <a:r>
              <a:rPr lang="en-US" dirty="0"/>
              <a:t>, </a:t>
            </a:r>
            <a:r>
              <a:rPr lang="en-US" dirty="0" err="1"/>
              <a:t>SaveStack</a:t>
            </a:r>
            <a:r>
              <a:rPr lang="en-US" dirty="0"/>
              <a:t> and </a:t>
            </a:r>
            <a:r>
              <a:rPr lang="en-US" dirty="0" err="1"/>
              <a:t>SaveNode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240794" y="3726180"/>
            <a:ext cx="57104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ym typeface="+mn-ea"/>
              </a:rPr>
              <a:t>Future work &amp; Contributions &amp; Final Thought</a:t>
            </a:r>
            <a:endParaRPr lang="zh-CN" altLang="en-US" sz="2000" b="1" dirty="0">
              <a:solidFill>
                <a:srgbClr val="E197A4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188100" y="1607758"/>
            <a:ext cx="1546692" cy="1771098"/>
            <a:chOff x="4312263" y="705567"/>
            <a:chExt cx="633297" cy="725181"/>
          </a:xfrm>
          <a:blipFill>
            <a:blip r:embed="rId3"/>
            <a:stretch>
              <a:fillRect/>
            </a:stretch>
          </a:blipFill>
        </p:grpSpPr>
        <p:sp>
          <p:nvSpPr>
            <p:cNvPr id="40" name="矩形 39"/>
            <p:cNvSpPr/>
            <p:nvPr/>
          </p:nvSpPr>
          <p:spPr>
            <a:xfrm>
              <a:off x="4357499" y="705567"/>
              <a:ext cx="542826" cy="1074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829173" y="813001"/>
              <a:ext cx="116387" cy="554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312263" y="813001"/>
              <a:ext cx="116387" cy="554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370456" y="1323314"/>
              <a:ext cx="542826" cy="1074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01032" y="1607758"/>
            <a:ext cx="1339123" cy="1821242"/>
            <a:chOff x="2601032" y="1607758"/>
            <a:chExt cx="1339123" cy="1771098"/>
          </a:xfrm>
          <a:blipFill>
            <a:blip r:embed="rId3"/>
            <a:stretch>
              <a:fillRect/>
            </a:stretch>
          </a:blipFill>
        </p:grpSpPr>
        <p:grpSp>
          <p:nvGrpSpPr>
            <p:cNvPr id="32" name="组合 31"/>
            <p:cNvGrpSpPr/>
            <p:nvPr/>
          </p:nvGrpSpPr>
          <p:grpSpPr>
            <a:xfrm>
              <a:off x="2601032" y="1607758"/>
              <a:ext cx="1339123" cy="1771098"/>
              <a:chOff x="4142238" y="2693305"/>
              <a:chExt cx="542826" cy="717931"/>
            </a:xfrm>
            <a:grpFill/>
          </p:grpSpPr>
          <p:sp>
            <p:nvSpPr>
              <p:cNvPr id="38" name="矩形 37"/>
              <p:cNvSpPr/>
              <p:nvPr/>
            </p:nvSpPr>
            <p:spPr>
              <a:xfrm>
                <a:off x="4142238" y="2693305"/>
                <a:ext cx="542826" cy="1074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227159" y="2800739"/>
                <a:ext cx="127932" cy="61049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821553" y="2282360"/>
              <a:ext cx="906160" cy="256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17012" y="1607758"/>
            <a:ext cx="1546692" cy="1795214"/>
            <a:chOff x="4312263" y="813001"/>
            <a:chExt cx="633297" cy="617747"/>
          </a:xfrm>
          <a:blipFill>
            <a:blip r:embed="rId3"/>
            <a:stretch>
              <a:fillRect/>
            </a:stretch>
          </a:blipFill>
        </p:grpSpPr>
        <p:sp>
          <p:nvSpPr>
            <p:cNvPr id="20" name="矩形 19"/>
            <p:cNvSpPr/>
            <p:nvPr/>
          </p:nvSpPr>
          <p:spPr>
            <a:xfrm>
              <a:off x="4829173" y="813001"/>
              <a:ext cx="116387" cy="554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312263" y="813001"/>
              <a:ext cx="116387" cy="554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70456" y="1323314"/>
              <a:ext cx="542826" cy="1074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890304" y="1596080"/>
            <a:ext cx="1597326" cy="1832920"/>
            <a:chOff x="6649868" y="1596082"/>
            <a:chExt cx="1597326" cy="1832920"/>
          </a:xfrm>
          <a:blipFill>
            <a:blip r:embed="rId3"/>
            <a:stretch>
              <a:fillRect/>
            </a:stretch>
          </a:blipFill>
        </p:grpSpPr>
        <p:grpSp>
          <p:nvGrpSpPr>
            <p:cNvPr id="24" name="组合 23"/>
            <p:cNvGrpSpPr/>
            <p:nvPr/>
          </p:nvGrpSpPr>
          <p:grpSpPr>
            <a:xfrm>
              <a:off x="6649868" y="1596082"/>
              <a:ext cx="1535033" cy="1832920"/>
              <a:chOff x="4312263" y="705567"/>
              <a:chExt cx="628523" cy="750494"/>
            </a:xfrm>
            <a:grpFill/>
          </p:grpSpPr>
          <p:sp>
            <p:nvSpPr>
              <p:cNvPr id="26" name="矩形 25"/>
              <p:cNvSpPr/>
              <p:nvPr/>
            </p:nvSpPr>
            <p:spPr>
              <a:xfrm>
                <a:off x="4357499" y="705567"/>
                <a:ext cx="542826" cy="1074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829173" y="813001"/>
                <a:ext cx="111613" cy="3149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4312263" y="813001"/>
                <a:ext cx="124569" cy="6430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4374547" y="1084437"/>
                <a:ext cx="542826" cy="1074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rot="6811484">
              <a:off x="7434345" y="2431880"/>
              <a:ext cx="300920" cy="13247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EBBB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985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Contribution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085471" y="69179"/>
            <a:ext cx="246969" cy="684564"/>
            <a:chOff x="6131025" y="4237552"/>
            <a:chExt cx="402410" cy="1115424"/>
          </a:xfrm>
          <a:blipFill>
            <a:blip r:embed="rId3"/>
            <a:stretch>
              <a:fillRect/>
            </a:stretch>
          </a:blipFill>
        </p:grpSpPr>
        <p:sp>
          <p:nvSpPr>
            <p:cNvPr id="11" name="矩形 10"/>
            <p:cNvSpPr/>
            <p:nvPr/>
          </p:nvSpPr>
          <p:spPr>
            <a:xfrm rot="5400000">
              <a:off x="5962919" y="4828839"/>
              <a:ext cx="970128" cy="781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7482296">
              <a:off x="5779238" y="4683543"/>
              <a:ext cx="970128" cy="781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131025" y="5023251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0D754D-253E-4F41-8F49-BD1FE5AF1050}"/>
              </a:ext>
            </a:extLst>
          </p:cNvPr>
          <p:cNvSpPr txBox="1"/>
          <p:nvPr/>
        </p:nvSpPr>
        <p:spPr>
          <a:xfrm>
            <a:off x="891851" y="1102583"/>
            <a:ext cx="10610850" cy="564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Ting Gao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Making mind map, framework of codes, GUI, buttons method,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keyPressed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method, spawn method, implementing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SaveStack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SaveNode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and writing check-ins.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Cancan Huang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Writing buttons methods, implementing score and highest score function, making framework of presentation slides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Jacqueline Tan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Writing core logics, move, of the 2048 game, including up, down, left, and right method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Yushi</a:t>
            </a:r>
            <a:r>
              <a:rPr lang="en-US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Yao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Writing merge methods, including up, down, left, right, designing different colors for different values of tile, implementing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intArrayList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and editing videos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53050" y="705567"/>
            <a:ext cx="601019" cy="725181"/>
            <a:chOff x="3653050" y="705567"/>
            <a:chExt cx="601019" cy="725181"/>
          </a:xfrm>
        </p:grpSpPr>
        <p:sp>
          <p:nvSpPr>
            <p:cNvPr id="3" name="矩形 2"/>
            <p:cNvSpPr/>
            <p:nvPr/>
          </p:nvSpPr>
          <p:spPr>
            <a:xfrm>
              <a:off x="3698286" y="705567"/>
              <a:ext cx="542826" cy="1074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653050" y="813001"/>
              <a:ext cx="116387" cy="55460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711243" y="1323314"/>
              <a:ext cx="542826" cy="1074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12263" y="705567"/>
            <a:ext cx="633297" cy="725181"/>
            <a:chOff x="4312263" y="705567"/>
            <a:chExt cx="633297" cy="725181"/>
          </a:xfrm>
        </p:grpSpPr>
        <p:sp>
          <p:nvSpPr>
            <p:cNvPr id="7" name="矩形 6"/>
            <p:cNvSpPr/>
            <p:nvPr/>
          </p:nvSpPr>
          <p:spPr>
            <a:xfrm>
              <a:off x="4357499" y="705567"/>
              <a:ext cx="542826" cy="1074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829173" y="813001"/>
              <a:ext cx="116387" cy="55460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312263" y="813001"/>
              <a:ext cx="116387" cy="55460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70456" y="1323314"/>
              <a:ext cx="542826" cy="1074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120847" y="705567"/>
            <a:ext cx="632355" cy="725181"/>
            <a:chOff x="5120847" y="705567"/>
            <a:chExt cx="632355" cy="725181"/>
          </a:xfrm>
        </p:grpSpPr>
        <p:sp>
          <p:nvSpPr>
            <p:cNvPr id="13" name="矩形 12"/>
            <p:cNvSpPr/>
            <p:nvPr/>
          </p:nvSpPr>
          <p:spPr>
            <a:xfrm rot="3747755">
              <a:off x="5123476" y="1017117"/>
              <a:ext cx="627097" cy="10208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637757" y="705567"/>
              <a:ext cx="115445" cy="72518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120847" y="705567"/>
              <a:ext cx="115445" cy="72518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07285" y="712817"/>
            <a:ext cx="542826" cy="717931"/>
            <a:chOff x="5907285" y="712817"/>
            <a:chExt cx="542826" cy="717931"/>
          </a:xfrm>
        </p:grpSpPr>
        <p:sp>
          <p:nvSpPr>
            <p:cNvPr id="16" name="矩形 15"/>
            <p:cNvSpPr/>
            <p:nvPr/>
          </p:nvSpPr>
          <p:spPr>
            <a:xfrm>
              <a:off x="5907285" y="712817"/>
              <a:ext cx="542826" cy="1074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20504" y="820251"/>
              <a:ext cx="127932" cy="61049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557543" y="712817"/>
            <a:ext cx="601020" cy="725181"/>
            <a:chOff x="6557543" y="712817"/>
            <a:chExt cx="601020" cy="725181"/>
          </a:xfrm>
        </p:grpSpPr>
        <p:sp>
          <p:nvSpPr>
            <p:cNvPr id="18" name="矩形 17"/>
            <p:cNvSpPr/>
            <p:nvPr/>
          </p:nvSpPr>
          <p:spPr>
            <a:xfrm>
              <a:off x="6602779" y="712817"/>
              <a:ext cx="542826" cy="1074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557543" y="820251"/>
              <a:ext cx="116387" cy="55460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615737" y="1330564"/>
              <a:ext cx="542826" cy="1074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673931" y="1014440"/>
              <a:ext cx="309107" cy="12180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267411" y="710642"/>
            <a:ext cx="632355" cy="725181"/>
            <a:chOff x="7267411" y="710642"/>
            <a:chExt cx="632355" cy="725181"/>
          </a:xfrm>
        </p:grpSpPr>
        <p:sp>
          <p:nvSpPr>
            <p:cNvPr id="22" name="矩形 21"/>
            <p:cNvSpPr/>
            <p:nvPr/>
          </p:nvSpPr>
          <p:spPr>
            <a:xfrm rot="3747755">
              <a:off x="7270040" y="1022192"/>
              <a:ext cx="627097" cy="10208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784321" y="710642"/>
              <a:ext cx="115445" cy="72518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267411" y="710642"/>
              <a:ext cx="115445" cy="72518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996123" y="712817"/>
            <a:ext cx="542826" cy="717931"/>
            <a:chOff x="7996123" y="712817"/>
            <a:chExt cx="542826" cy="717931"/>
          </a:xfrm>
        </p:grpSpPr>
        <p:sp>
          <p:nvSpPr>
            <p:cNvPr id="25" name="矩形 24"/>
            <p:cNvSpPr/>
            <p:nvPr/>
          </p:nvSpPr>
          <p:spPr>
            <a:xfrm>
              <a:off x="7996123" y="712817"/>
              <a:ext cx="542826" cy="1074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209342" y="820251"/>
              <a:ext cx="127932" cy="61049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5400000">
            <a:off x="1130325" y="3189192"/>
            <a:ext cx="970128" cy="781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785109" y="2947002"/>
            <a:ext cx="33357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&amp; Demo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315630" y="4470238"/>
            <a:ext cx="469479" cy="962710"/>
            <a:chOff x="2524835" y="1384107"/>
            <a:chExt cx="1528551" cy="3134436"/>
          </a:xfrm>
          <a:blipFill>
            <a:blip r:embed="rId4"/>
            <a:stretch>
              <a:fillRect/>
            </a:stretch>
          </a:blipFill>
        </p:grpSpPr>
        <p:sp>
          <p:nvSpPr>
            <p:cNvPr id="31" name="矩形 30"/>
            <p:cNvSpPr/>
            <p:nvPr/>
          </p:nvSpPr>
          <p:spPr>
            <a:xfrm>
              <a:off x="2634018" y="1384107"/>
              <a:ext cx="1310185" cy="2593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772469" y="1536507"/>
              <a:ext cx="280917" cy="1338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634018" y="2745471"/>
              <a:ext cx="1310185" cy="282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524835" y="3027525"/>
              <a:ext cx="280917" cy="1338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665293" y="4259235"/>
              <a:ext cx="1310185" cy="2593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817020" y="4722280"/>
            <a:ext cx="33165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Design &amp; Implementation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653437" y="2764956"/>
            <a:ext cx="435945" cy="962710"/>
            <a:chOff x="7640837" y="2952180"/>
            <a:chExt cx="435945" cy="962710"/>
          </a:xfrm>
          <a:blipFill>
            <a:blip r:embed="rId5"/>
            <a:stretch>
              <a:fillRect/>
            </a:stretch>
          </a:blipFill>
        </p:grpSpPr>
        <p:sp>
          <p:nvSpPr>
            <p:cNvPr id="40" name="矩形 39"/>
            <p:cNvSpPr/>
            <p:nvPr/>
          </p:nvSpPr>
          <p:spPr>
            <a:xfrm>
              <a:off x="7640837" y="2952180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990501" y="2998988"/>
              <a:ext cx="86281" cy="4111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640837" y="3370309"/>
              <a:ext cx="402410" cy="8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973733" y="3456939"/>
              <a:ext cx="86281" cy="4111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650443" y="3835246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7234678" y="2947002"/>
            <a:ext cx="323480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Testing &amp; Goals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6660184" y="4255926"/>
            <a:ext cx="402410" cy="1115424"/>
            <a:chOff x="6131025" y="4237552"/>
            <a:chExt cx="402410" cy="1115424"/>
          </a:xfrm>
          <a:blipFill>
            <a:blip r:embed="rId6"/>
            <a:stretch>
              <a:fillRect/>
            </a:stretch>
          </a:blipFill>
        </p:grpSpPr>
        <p:sp>
          <p:nvSpPr>
            <p:cNvPr id="48" name="矩形 47"/>
            <p:cNvSpPr/>
            <p:nvPr/>
          </p:nvSpPr>
          <p:spPr>
            <a:xfrm rot="5400000">
              <a:off x="5962919" y="4828839"/>
              <a:ext cx="970128" cy="781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7482296">
              <a:off x="5779238" y="4683543"/>
              <a:ext cx="970128" cy="781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131025" y="5023251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7234555" y="4378454"/>
            <a:ext cx="459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Future work &amp; </a:t>
            </a:r>
          </a:p>
          <a:p>
            <a:r>
              <a:rPr lang="en-US" altLang="zh-CN" sz="2000" b="1" dirty="0">
                <a:solidFill>
                  <a:schemeClr val="tx1"/>
                </a:solidFill>
              </a:rPr>
              <a:t>Contributions &amp;</a:t>
            </a:r>
          </a:p>
          <a:p>
            <a:r>
              <a:rPr lang="en-US" altLang="zh-CN" sz="2000" b="1" dirty="0">
                <a:solidFill>
                  <a:schemeClr val="tx1"/>
                </a:solidFill>
              </a:rPr>
              <a:t>Final Thought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40000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4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0000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0000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/>
          <p:bldP spid="37" grpId="0"/>
          <p:bldP spid="46" grpId="0"/>
          <p:bldP spid="5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/>
          <p:bldP spid="37" grpId="0"/>
          <p:bldP spid="46" grpId="0"/>
          <p:bldP spid="5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EBBB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985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Future work</a:t>
            </a:r>
            <a:endParaRPr lang="zh-CN" altLang="en-US" sz="2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85471" y="69179"/>
            <a:ext cx="246969" cy="684564"/>
            <a:chOff x="6131025" y="4237552"/>
            <a:chExt cx="402410" cy="1115424"/>
          </a:xfrm>
          <a:blipFill>
            <a:blip r:embed="rId3"/>
            <a:stretch>
              <a:fillRect/>
            </a:stretch>
          </a:blipFill>
        </p:grpSpPr>
        <p:sp>
          <p:nvSpPr>
            <p:cNvPr id="11" name="矩形 10"/>
            <p:cNvSpPr/>
            <p:nvPr/>
          </p:nvSpPr>
          <p:spPr>
            <a:xfrm rot="5400000">
              <a:off x="5962919" y="4828839"/>
              <a:ext cx="970128" cy="781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7482296">
              <a:off x="5779238" y="4683543"/>
              <a:ext cx="970128" cy="781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131025" y="5023251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4CAE55-1A5C-4A2E-9D10-0F1A461DE737}"/>
              </a:ext>
            </a:extLst>
          </p:cNvPr>
          <p:cNvSpPr txBox="1"/>
          <p:nvPr/>
        </p:nvSpPr>
        <p:spPr>
          <a:xfrm>
            <a:off x="4787900" y="1549400"/>
            <a:ext cx="5111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by general public</a:t>
            </a:r>
          </a:p>
          <a:p>
            <a:endParaRPr lang="en-US" sz="2400" dirty="0"/>
          </a:p>
          <a:p>
            <a:r>
              <a:rPr lang="en-US" sz="2400" dirty="0"/>
              <a:t>Add sound effect </a:t>
            </a:r>
          </a:p>
          <a:p>
            <a:endParaRPr lang="en-US" sz="2400" dirty="0"/>
          </a:p>
          <a:p>
            <a:r>
              <a:rPr lang="en-US" sz="2400" dirty="0"/>
              <a:t>More unique functions</a:t>
            </a:r>
          </a:p>
          <a:p>
            <a:endParaRPr lang="en-US" sz="2400" dirty="0"/>
          </a:p>
          <a:p>
            <a:r>
              <a:rPr lang="en-US" sz="2400" dirty="0"/>
              <a:t>Better GUI</a:t>
            </a:r>
          </a:p>
          <a:p>
            <a:endParaRPr lang="en-US" sz="2400" dirty="0"/>
          </a:p>
          <a:p>
            <a:r>
              <a:rPr lang="en-US" sz="2400" dirty="0"/>
              <a:t>Add music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EBBB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56570" y="15112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Final Thought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085471" y="69179"/>
            <a:ext cx="246969" cy="684564"/>
            <a:chOff x="6131025" y="4237552"/>
            <a:chExt cx="402410" cy="1115424"/>
          </a:xfrm>
          <a:blipFill>
            <a:blip r:embed="rId3"/>
            <a:stretch>
              <a:fillRect/>
            </a:stretch>
          </a:blipFill>
        </p:grpSpPr>
        <p:sp>
          <p:nvSpPr>
            <p:cNvPr id="11" name="矩形 10"/>
            <p:cNvSpPr/>
            <p:nvPr/>
          </p:nvSpPr>
          <p:spPr>
            <a:xfrm rot="5400000">
              <a:off x="5962919" y="4828839"/>
              <a:ext cx="970128" cy="781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7482296">
              <a:off x="5779238" y="4683543"/>
              <a:ext cx="970128" cy="781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131025" y="5023251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4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30925" y="1964055"/>
            <a:ext cx="3493135" cy="2929890"/>
            <a:chOff x="3046417" y="1085852"/>
            <a:chExt cx="5999170" cy="45275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Freeform 87"/>
            <p:cNvSpPr/>
            <p:nvPr/>
          </p:nvSpPr>
          <p:spPr bwMode="auto">
            <a:xfrm>
              <a:off x="5151444" y="3087694"/>
              <a:ext cx="3443293" cy="458789"/>
            </a:xfrm>
            <a:custGeom>
              <a:avLst/>
              <a:gdLst>
                <a:gd name="T0" fmla="*/ 704 w 1607"/>
                <a:gd name="T1" fmla="*/ 116 h 214"/>
                <a:gd name="T2" fmla="*/ 0 w 1607"/>
                <a:gd name="T3" fmla="*/ 138 h 214"/>
                <a:gd name="T4" fmla="*/ 0 w 1607"/>
                <a:gd name="T5" fmla="*/ 168 h 214"/>
                <a:gd name="T6" fmla="*/ 706 w 1607"/>
                <a:gd name="T7" fmla="*/ 190 h 214"/>
                <a:gd name="T8" fmla="*/ 1529 w 1607"/>
                <a:gd name="T9" fmla="*/ 214 h 214"/>
                <a:gd name="T10" fmla="*/ 1602 w 1607"/>
                <a:gd name="T11" fmla="*/ 209 h 214"/>
                <a:gd name="T12" fmla="*/ 1607 w 1607"/>
                <a:gd name="T13" fmla="*/ 0 h 214"/>
                <a:gd name="T14" fmla="*/ 704 w 1607"/>
                <a:gd name="T15" fmla="*/ 1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7" h="214">
                  <a:moveTo>
                    <a:pt x="704" y="116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706" y="190"/>
                    <a:pt x="706" y="190"/>
                    <a:pt x="706" y="190"/>
                  </a:cubicBezTo>
                  <a:cubicBezTo>
                    <a:pt x="1529" y="214"/>
                    <a:pt x="1529" y="214"/>
                    <a:pt x="1529" y="214"/>
                  </a:cubicBezTo>
                  <a:cubicBezTo>
                    <a:pt x="1602" y="209"/>
                    <a:pt x="1602" y="209"/>
                    <a:pt x="1602" y="209"/>
                  </a:cubicBezTo>
                  <a:cubicBezTo>
                    <a:pt x="1607" y="0"/>
                    <a:pt x="1607" y="0"/>
                    <a:pt x="1607" y="0"/>
                  </a:cubicBezTo>
                  <a:cubicBezTo>
                    <a:pt x="1607" y="0"/>
                    <a:pt x="1090" y="92"/>
                    <a:pt x="704" y="116"/>
                  </a:cubicBezTo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88"/>
            <p:cNvSpPr/>
            <p:nvPr/>
          </p:nvSpPr>
          <p:spPr bwMode="auto">
            <a:xfrm>
              <a:off x="5151444" y="3503619"/>
              <a:ext cx="3582993" cy="1477966"/>
            </a:xfrm>
            <a:custGeom>
              <a:avLst/>
              <a:gdLst>
                <a:gd name="T0" fmla="*/ 1251 w 1672"/>
                <a:gd name="T1" fmla="*/ 184 h 690"/>
                <a:gd name="T2" fmla="*/ 876 w 1672"/>
                <a:gd name="T3" fmla="*/ 66 h 690"/>
                <a:gd name="T4" fmla="*/ 286 w 1672"/>
                <a:gd name="T5" fmla="*/ 17 h 690"/>
                <a:gd name="T6" fmla="*/ 0 w 1672"/>
                <a:gd name="T7" fmla="*/ 0 h 690"/>
                <a:gd name="T8" fmla="*/ 0 w 1672"/>
                <a:gd name="T9" fmla="*/ 25 h 690"/>
                <a:gd name="T10" fmla="*/ 287 w 1672"/>
                <a:gd name="T11" fmla="*/ 40 h 690"/>
                <a:gd name="T12" fmla="*/ 835 w 1672"/>
                <a:gd name="T13" fmla="*/ 121 h 690"/>
                <a:gd name="T14" fmla="*/ 1485 w 1672"/>
                <a:gd name="T15" fmla="*/ 598 h 690"/>
                <a:gd name="T16" fmla="*/ 1652 w 1672"/>
                <a:gd name="T17" fmla="*/ 686 h 690"/>
                <a:gd name="T18" fmla="*/ 1672 w 1672"/>
                <a:gd name="T19" fmla="*/ 391 h 690"/>
                <a:gd name="T20" fmla="*/ 1251 w 1672"/>
                <a:gd name="T21" fmla="*/ 18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2" h="690">
                  <a:moveTo>
                    <a:pt x="1251" y="184"/>
                  </a:moveTo>
                  <a:cubicBezTo>
                    <a:pt x="1047" y="98"/>
                    <a:pt x="876" y="66"/>
                    <a:pt x="876" y="66"/>
                  </a:cubicBezTo>
                  <a:cubicBezTo>
                    <a:pt x="712" y="24"/>
                    <a:pt x="286" y="17"/>
                    <a:pt x="286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87" y="40"/>
                    <a:pt x="287" y="40"/>
                    <a:pt x="287" y="40"/>
                  </a:cubicBezTo>
                  <a:cubicBezTo>
                    <a:pt x="684" y="66"/>
                    <a:pt x="835" y="121"/>
                    <a:pt x="835" y="121"/>
                  </a:cubicBezTo>
                  <a:cubicBezTo>
                    <a:pt x="1038" y="197"/>
                    <a:pt x="1313" y="435"/>
                    <a:pt x="1485" y="598"/>
                  </a:cubicBezTo>
                  <a:cubicBezTo>
                    <a:pt x="1583" y="690"/>
                    <a:pt x="1652" y="686"/>
                    <a:pt x="1652" y="686"/>
                  </a:cubicBezTo>
                  <a:cubicBezTo>
                    <a:pt x="1672" y="391"/>
                    <a:pt x="1672" y="391"/>
                    <a:pt x="1672" y="391"/>
                  </a:cubicBezTo>
                  <a:lnTo>
                    <a:pt x="1251" y="184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89"/>
            <p:cNvSpPr/>
            <p:nvPr/>
          </p:nvSpPr>
          <p:spPr bwMode="auto">
            <a:xfrm>
              <a:off x="5151444" y="3438532"/>
              <a:ext cx="3171830" cy="698501"/>
            </a:xfrm>
            <a:custGeom>
              <a:avLst/>
              <a:gdLst>
                <a:gd name="T0" fmla="*/ 0 w 1480"/>
                <a:gd name="T1" fmla="*/ 0 h 326"/>
                <a:gd name="T2" fmla="*/ 0 w 1480"/>
                <a:gd name="T3" fmla="*/ 31 h 326"/>
                <a:gd name="T4" fmla="*/ 726 w 1480"/>
                <a:gd name="T5" fmla="*/ 76 h 326"/>
                <a:gd name="T6" fmla="*/ 1382 w 1480"/>
                <a:gd name="T7" fmla="*/ 285 h 326"/>
                <a:gd name="T8" fmla="*/ 1471 w 1480"/>
                <a:gd name="T9" fmla="*/ 316 h 326"/>
                <a:gd name="T10" fmla="*/ 1480 w 1480"/>
                <a:gd name="T11" fmla="*/ 45 h 326"/>
                <a:gd name="T12" fmla="*/ 0 w 1480"/>
                <a:gd name="T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0" h="326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726" y="76"/>
                    <a:pt x="726" y="76"/>
                    <a:pt x="726" y="76"/>
                  </a:cubicBezTo>
                  <a:cubicBezTo>
                    <a:pt x="1000" y="98"/>
                    <a:pt x="1244" y="210"/>
                    <a:pt x="1382" y="285"/>
                  </a:cubicBezTo>
                  <a:cubicBezTo>
                    <a:pt x="1457" y="326"/>
                    <a:pt x="1471" y="316"/>
                    <a:pt x="1471" y="316"/>
                  </a:cubicBezTo>
                  <a:cubicBezTo>
                    <a:pt x="1480" y="45"/>
                    <a:pt x="1480" y="45"/>
                    <a:pt x="1480" y="45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0"/>
            <p:cNvSpPr/>
            <p:nvPr/>
          </p:nvSpPr>
          <p:spPr bwMode="auto">
            <a:xfrm>
              <a:off x="5151444" y="2598743"/>
              <a:ext cx="3367092" cy="795340"/>
            </a:xfrm>
            <a:custGeom>
              <a:avLst/>
              <a:gdLst>
                <a:gd name="T0" fmla="*/ 1491 w 1571"/>
                <a:gd name="T1" fmla="*/ 0 h 371"/>
                <a:gd name="T2" fmla="*/ 726 w 1571"/>
                <a:gd name="T3" fmla="*/ 287 h 371"/>
                <a:gd name="T4" fmla="*/ 0 w 1571"/>
                <a:gd name="T5" fmla="*/ 343 h 371"/>
                <a:gd name="T6" fmla="*/ 0 w 1571"/>
                <a:gd name="T7" fmla="*/ 371 h 371"/>
                <a:gd name="T8" fmla="*/ 550 w 1571"/>
                <a:gd name="T9" fmla="*/ 361 h 371"/>
                <a:gd name="T10" fmla="*/ 1571 w 1571"/>
                <a:gd name="T11" fmla="*/ 245 h 371"/>
                <a:gd name="T12" fmla="*/ 1491 w 1571"/>
                <a:gd name="T1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1" h="371">
                  <a:moveTo>
                    <a:pt x="1491" y="0"/>
                  </a:moveTo>
                  <a:cubicBezTo>
                    <a:pt x="1491" y="0"/>
                    <a:pt x="1040" y="255"/>
                    <a:pt x="726" y="287"/>
                  </a:cubicBezTo>
                  <a:cubicBezTo>
                    <a:pt x="726" y="287"/>
                    <a:pt x="451" y="323"/>
                    <a:pt x="0" y="343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59" y="368"/>
                    <a:pt x="408" y="363"/>
                    <a:pt x="550" y="361"/>
                  </a:cubicBezTo>
                  <a:cubicBezTo>
                    <a:pt x="1064" y="334"/>
                    <a:pt x="1571" y="245"/>
                    <a:pt x="1571" y="245"/>
                  </a:cubicBezTo>
                  <a:lnTo>
                    <a:pt x="1491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1"/>
            <p:cNvSpPr/>
            <p:nvPr/>
          </p:nvSpPr>
          <p:spPr bwMode="auto">
            <a:xfrm>
              <a:off x="5151444" y="1352553"/>
              <a:ext cx="3527430" cy="1916117"/>
            </a:xfrm>
            <a:custGeom>
              <a:avLst/>
              <a:gdLst>
                <a:gd name="T0" fmla="*/ 1354 w 1646"/>
                <a:gd name="T1" fmla="*/ 0 h 895"/>
                <a:gd name="T2" fmla="*/ 821 w 1646"/>
                <a:gd name="T3" fmla="*/ 718 h 895"/>
                <a:gd name="T4" fmla="*/ 195 w 1646"/>
                <a:gd name="T5" fmla="*/ 846 h 895"/>
                <a:gd name="T6" fmla="*/ 0 w 1646"/>
                <a:gd name="T7" fmla="*/ 863 h 895"/>
                <a:gd name="T8" fmla="*/ 0 w 1646"/>
                <a:gd name="T9" fmla="*/ 895 h 895"/>
                <a:gd name="T10" fmla="*/ 194 w 1646"/>
                <a:gd name="T11" fmla="*/ 885 h 895"/>
                <a:gd name="T12" fmla="*/ 874 w 1646"/>
                <a:gd name="T13" fmla="*/ 779 h 895"/>
                <a:gd name="T14" fmla="*/ 1646 w 1646"/>
                <a:gd name="T15" fmla="*/ 164 h 895"/>
                <a:gd name="T16" fmla="*/ 1354 w 1646"/>
                <a:gd name="T17" fmla="*/ 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6" h="895">
                  <a:moveTo>
                    <a:pt x="1354" y="0"/>
                  </a:moveTo>
                  <a:cubicBezTo>
                    <a:pt x="1354" y="0"/>
                    <a:pt x="1024" y="570"/>
                    <a:pt x="821" y="718"/>
                  </a:cubicBezTo>
                  <a:cubicBezTo>
                    <a:pt x="821" y="718"/>
                    <a:pt x="705" y="816"/>
                    <a:pt x="195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0" y="895"/>
                    <a:pt x="0" y="895"/>
                    <a:pt x="0" y="895"/>
                  </a:cubicBezTo>
                  <a:cubicBezTo>
                    <a:pt x="194" y="885"/>
                    <a:pt x="194" y="885"/>
                    <a:pt x="194" y="885"/>
                  </a:cubicBezTo>
                  <a:cubicBezTo>
                    <a:pt x="194" y="885"/>
                    <a:pt x="682" y="877"/>
                    <a:pt x="874" y="779"/>
                  </a:cubicBezTo>
                  <a:cubicBezTo>
                    <a:pt x="874" y="779"/>
                    <a:pt x="1338" y="484"/>
                    <a:pt x="1646" y="164"/>
                  </a:cubicBezTo>
                  <a:lnTo>
                    <a:pt x="1354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92"/>
            <p:cNvSpPr/>
            <p:nvPr/>
          </p:nvSpPr>
          <p:spPr bwMode="auto">
            <a:xfrm>
              <a:off x="5151444" y="1741492"/>
              <a:ext cx="3689354" cy="1593853"/>
            </a:xfrm>
            <a:custGeom>
              <a:avLst/>
              <a:gdLst>
                <a:gd name="T0" fmla="*/ 1646 w 1722"/>
                <a:gd name="T1" fmla="*/ 45 h 744"/>
                <a:gd name="T2" fmla="*/ 1569 w 1722"/>
                <a:gd name="T3" fmla="*/ 44 h 744"/>
                <a:gd name="T4" fmla="*/ 836 w 1722"/>
                <a:gd name="T5" fmla="*/ 614 h 744"/>
                <a:gd name="T6" fmla="*/ 288 w 1722"/>
                <a:gd name="T7" fmla="*/ 695 h 744"/>
                <a:gd name="T8" fmla="*/ 0 w 1722"/>
                <a:gd name="T9" fmla="*/ 712 h 744"/>
                <a:gd name="T10" fmla="*/ 0 w 1722"/>
                <a:gd name="T11" fmla="*/ 744 h 744"/>
                <a:gd name="T12" fmla="*/ 286 w 1722"/>
                <a:gd name="T13" fmla="*/ 728 h 744"/>
                <a:gd name="T14" fmla="*/ 853 w 1722"/>
                <a:gd name="T15" fmla="*/ 670 h 744"/>
                <a:gd name="T16" fmla="*/ 1221 w 1722"/>
                <a:gd name="T17" fmla="*/ 541 h 744"/>
                <a:gd name="T18" fmla="*/ 1722 w 1722"/>
                <a:gd name="T19" fmla="*/ 302 h 744"/>
                <a:gd name="T20" fmla="*/ 1646 w 1722"/>
                <a:gd name="T21" fmla="*/ 45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2" h="744">
                  <a:moveTo>
                    <a:pt x="1646" y="45"/>
                  </a:moveTo>
                  <a:cubicBezTo>
                    <a:pt x="1646" y="45"/>
                    <a:pt x="1618" y="0"/>
                    <a:pt x="1569" y="44"/>
                  </a:cubicBezTo>
                  <a:cubicBezTo>
                    <a:pt x="1407" y="188"/>
                    <a:pt x="1036" y="511"/>
                    <a:pt x="836" y="614"/>
                  </a:cubicBezTo>
                  <a:cubicBezTo>
                    <a:pt x="836" y="614"/>
                    <a:pt x="661" y="680"/>
                    <a:pt x="288" y="695"/>
                  </a:cubicBezTo>
                  <a:cubicBezTo>
                    <a:pt x="0" y="712"/>
                    <a:pt x="0" y="712"/>
                    <a:pt x="0" y="712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286" y="728"/>
                    <a:pt x="286" y="728"/>
                    <a:pt x="286" y="728"/>
                  </a:cubicBezTo>
                  <a:cubicBezTo>
                    <a:pt x="286" y="728"/>
                    <a:pt x="689" y="712"/>
                    <a:pt x="853" y="670"/>
                  </a:cubicBezTo>
                  <a:cubicBezTo>
                    <a:pt x="853" y="670"/>
                    <a:pt x="1018" y="627"/>
                    <a:pt x="1221" y="541"/>
                  </a:cubicBezTo>
                  <a:cubicBezTo>
                    <a:pt x="1722" y="302"/>
                    <a:pt x="1722" y="302"/>
                    <a:pt x="1722" y="302"/>
                  </a:cubicBezTo>
                  <a:lnTo>
                    <a:pt x="1646" y="45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Oval 93"/>
            <p:cNvSpPr>
              <a:spLocks noChangeArrowheads="1"/>
            </p:cNvSpPr>
            <p:nvPr/>
          </p:nvSpPr>
          <p:spPr bwMode="auto">
            <a:xfrm>
              <a:off x="8248661" y="2547943"/>
              <a:ext cx="573089" cy="57308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Oval 94"/>
            <p:cNvSpPr>
              <a:spLocks noChangeArrowheads="1"/>
            </p:cNvSpPr>
            <p:nvPr/>
          </p:nvSpPr>
          <p:spPr bwMode="auto">
            <a:xfrm>
              <a:off x="8027999" y="1085852"/>
              <a:ext cx="760414" cy="75882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Oval 95"/>
            <p:cNvSpPr>
              <a:spLocks noChangeArrowheads="1"/>
            </p:cNvSpPr>
            <p:nvPr/>
          </p:nvSpPr>
          <p:spPr bwMode="auto">
            <a:xfrm>
              <a:off x="8077211" y="3519495"/>
              <a:ext cx="669926" cy="66834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96"/>
            <p:cNvSpPr>
              <a:spLocks noChangeArrowheads="1"/>
            </p:cNvSpPr>
            <p:nvPr/>
          </p:nvSpPr>
          <p:spPr bwMode="auto">
            <a:xfrm>
              <a:off x="8353436" y="4333884"/>
              <a:ext cx="638176" cy="63817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97"/>
            <p:cNvSpPr/>
            <p:nvPr/>
          </p:nvSpPr>
          <p:spPr bwMode="auto">
            <a:xfrm>
              <a:off x="5100645" y="3552832"/>
              <a:ext cx="3533780" cy="1914529"/>
            </a:xfrm>
            <a:custGeom>
              <a:avLst/>
              <a:gdLst>
                <a:gd name="T0" fmla="*/ 904 w 1649"/>
                <a:gd name="T1" fmla="*/ 117 h 894"/>
                <a:gd name="T2" fmla="*/ 224 w 1649"/>
                <a:gd name="T3" fmla="*/ 10 h 894"/>
                <a:gd name="T4" fmla="*/ 24 w 1649"/>
                <a:gd name="T5" fmla="*/ 0 h 894"/>
                <a:gd name="T6" fmla="*/ 0 w 1649"/>
                <a:gd name="T7" fmla="*/ 32 h 894"/>
                <a:gd name="T8" fmla="*/ 225 w 1649"/>
                <a:gd name="T9" fmla="*/ 49 h 894"/>
                <a:gd name="T10" fmla="*/ 850 w 1649"/>
                <a:gd name="T11" fmla="*/ 177 h 894"/>
                <a:gd name="T12" fmla="*/ 1387 w 1649"/>
                <a:gd name="T13" fmla="*/ 894 h 894"/>
                <a:gd name="T14" fmla="*/ 1649 w 1649"/>
                <a:gd name="T15" fmla="*/ 681 h 894"/>
                <a:gd name="T16" fmla="*/ 904 w 1649"/>
                <a:gd name="T17" fmla="*/ 117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9" h="894">
                  <a:moveTo>
                    <a:pt x="904" y="117"/>
                  </a:moveTo>
                  <a:cubicBezTo>
                    <a:pt x="741" y="33"/>
                    <a:pt x="224" y="10"/>
                    <a:pt x="224" y="1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735" y="79"/>
                    <a:pt x="850" y="177"/>
                    <a:pt x="850" y="177"/>
                  </a:cubicBezTo>
                  <a:cubicBezTo>
                    <a:pt x="1054" y="325"/>
                    <a:pt x="1387" y="894"/>
                    <a:pt x="1387" y="894"/>
                  </a:cubicBezTo>
                  <a:cubicBezTo>
                    <a:pt x="1649" y="681"/>
                    <a:pt x="1649" y="681"/>
                    <a:pt x="1649" y="681"/>
                  </a:cubicBezTo>
                  <a:cubicBezTo>
                    <a:pt x="1291" y="256"/>
                    <a:pt x="904" y="117"/>
                    <a:pt x="904" y="117"/>
                  </a:cubicBezTo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98"/>
            <p:cNvSpPr>
              <a:spLocks noChangeArrowheads="1"/>
            </p:cNvSpPr>
            <p:nvPr/>
          </p:nvSpPr>
          <p:spPr bwMode="auto">
            <a:xfrm>
              <a:off x="7993074" y="4872047"/>
              <a:ext cx="741364" cy="74136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99"/>
            <p:cNvSpPr>
              <a:spLocks noChangeArrowheads="1"/>
            </p:cNvSpPr>
            <p:nvPr/>
          </p:nvSpPr>
          <p:spPr bwMode="auto">
            <a:xfrm>
              <a:off x="8391536" y="1763716"/>
              <a:ext cx="654051" cy="65087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Oval 100"/>
            <p:cNvSpPr>
              <a:spLocks noChangeArrowheads="1"/>
            </p:cNvSpPr>
            <p:nvPr/>
          </p:nvSpPr>
          <p:spPr bwMode="auto">
            <a:xfrm>
              <a:off x="8361374" y="3113094"/>
              <a:ext cx="433389" cy="43497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3046417" y="2984506"/>
              <a:ext cx="2379666" cy="893765"/>
              <a:chOff x="3046413" y="2984500"/>
              <a:chExt cx="2379663" cy="893763"/>
            </a:xfrm>
          </p:grpSpPr>
          <p:sp>
            <p:nvSpPr>
              <p:cNvPr id="60" name="Freeform 101"/>
              <p:cNvSpPr>
                <a:spLocks noEditPoints="1"/>
              </p:cNvSpPr>
              <p:nvPr/>
            </p:nvSpPr>
            <p:spPr bwMode="auto">
              <a:xfrm>
                <a:off x="3046413" y="2984500"/>
                <a:ext cx="2379663" cy="893763"/>
              </a:xfrm>
              <a:custGeom>
                <a:avLst/>
                <a:gdLst>
                  <a:gd name="T0" fmla="*/ 7 w 1111"/>
                  <a:gd name="T1" fmla="*/ 265 h 417"/>
                  <a:gd name="T2" fmla="*/ 93 w 1111"/>
                  <a:gd name="T3" fmla="*/ 291 h 417"/>
                  <a:gd name="T4" fmla="*/ 169 w 1111"/>
                  <a:gd name="T5" fmla="*/ 295 h 417"/>
                  <a:gd name="T6" fmla="*/ 171 w 1111"/>
                  <a:gd name="T7" fmla="*/ 295 h 417"/>
                  <a:gd name="T8" fmla="*/ 199 w 1111"/>
                  <a:gd name="T9" fmla="*/ 295 h 417"/>
                  <a:gd name="T10" fmla="*/ 418 w 1111"/>
                  <a:gd name="T11" fmla="*/ 295 h 417"/>
                  <a:gd name="T12" fmla="*/ 681 w 1111"/>
                  <a:gd name="T13" fmla="*/ 417 h 417"/>
                  <a:gd name="T14" fmla="*/ 809 w 1111"/>
                  <a:gd name="T15" fmla="*/ 417 h 417"/>
                  <a:gd name="T16" fmla="*/ 658 w 1111"/>
                  <a:gd name="T17" fmla="*/ 295 h 417"/>
                  <a:gd name="T18" fmla="*/ 785 w 1111"/>
                  <a:gd name="T19" fmla="*/ 295 h 417"/>
                  <a:gd name="T20" fmla="*/ 983 w 1111"/>
                  <a:gd name="T21" fmla="*/ 290 h 417"/>
                  <a:gd name="T22" fmla="*/ 1025 w 1111"/>
                  <a:gd name="T23" fmla="*/ 195 h 417"/>
                  <a:gd name="T24" fmla="*/ 1047 w 1111"/>
                  <a:gd name="T25" fmla="*/ 146 h 417"/>
                  <a:gd name="T26" fmla="*/ 1051 w 1111"/>
                  <a:gd name="T27" fmla="*/ 138 h 417"/>
                  <a:gd name="T28" fmla="*/ 1061 w 1111"/>
                  <a:gd name="T29" fmla="*/ 143 h 417"/>
                  <a:gd name="T30" fmla="*/ 1109 w 1111"/>
                  <a:gd name="T31" fmla="*/ 143 h 417"/>
                  <a:gd name="T32" fmla="*/ 1067 w 1111"/>
                  <a:gd name="T33" fmla="*/ 102 h 417"/>
                  <a:gd name="T34" fmla="*/ 1071 w 1111"/>
                  <a:gd name="T35" fmla="*/ 93 h 417"/>
                  <a:gd name="T36" fmla="*/ 1107 w 1111"/>
                  <a:gd name="T37" fmla="*/ 12 h 417"/>
                  <a:gd name="T38" fmla="*/ 1111 w 1111"/>
                  <a:gd name="T39" fmla="*/ 0 h 417"/>
                  <a:gd name="T40" fmla="*/ 1024 w 1111"/>
                  <a:gd name="T41" fmla="*/ 0 h 417"/>
                  <a:gd name="T42" fmla="*/ 978 w 1111"/>
                  <a:gd name="T43" fmla="*/ 42 h 417"/>
                  <a:gd name="T44" fmla="*/ 950 w 1111"/>
                  <a:gd name="T45" fmla="*/ 69 h 417"/>
                  <a:gd name="T46" fmla="*/ 895 w 1111"/>
                  <a:gd name="T47" fmla="*/ 122 h 417"/>
                  <a:gd name="T48" fmla="*/ 570 w 1111"/>
                  <a:gd name="T49" fmla="*/ 122 h 417"/>
                  <a:gd name="T50" fmla="*/ 608 w 1111"/>
                  <a:gd name="T51" fmla="*/ 54 h 417"/>
                  <a:gd name="T52" fmla="*/ 514 w 1111"/>
                  <a:gd name="T53" fmla="*/ 54 h 417"/>
                  <a:gd name="T54" fmla="*/ 411 w 1111"/>
                  <a:gd name="T55" fmla="*/ 122 h 417"/>
                  <a:gd name="T56" fmla="*/ 244 w 1111"/>
                  <a:gd name="T57" fmla="*/ 122 h 417"/>
                  <a:gd name="T58" fmla="*/ 179 w 1111"/>
                  <a:gd name="T59" fmla="*/ 135 h 417"/>
                  <a:gd name="T60" fmla="*/ 208 w 1111"/>
                  <a:gd name="T61" fmla="*/ 149 h 417"/>
                  <a:gd name="T62" fmla="*/ 161 w 1111"/>
                  <a:gd name="T63" fmla="*/ 197 h 417"/>
                  <a:gd name="T64" fmla="*/ 113 w 1111"/>
                  <a:gd name="T65" fmla="*/ 197 h 417"/>
                  <a:gd name="T66" fmla="*/ 98 w 1111"/>
                  <a:gd name="T67" fmla="*/ 197 h 417"/>
                  <a:gd name="T68" fmla="*/ 87 w 1111"/>
                  <a:gd name="T69" fmla="*/ 198 h 417"/>
                  <a:gd name="T70" fmla="*/ 54 w 1111"/>
                  <a:gd name="T71" fmla="*/ 208 h 417"/>
                  <a:gd name="T72" fmla="*/ 7 w 1111"/>
                  <a:gd name="T73" fmla="*/ 265 h 417"/>
                  <a:gd name="T74" fmla="*/ 680 w 1111"/>
                  <a:gd name="T75" fmla="*/ 163 h 417"/>
                  <a:gd name="T76" fmla="*/ 746 w 1111"/>
                  <a:gd name="T77" fmla="*/ 163 h 417"/>
                  <a:gd name="T78" fmla="*/ 755 w 1111"/>
                  <a:gd name="T79" fmla="*/ 197 h 417"/>
                  <a:gd name="T80" fmla="*/ 689 w 1111"/>
                  <a:gd name="T81" fmla="*/ 197 h 417"/>
                  <a:gd name="T82" fmla="*/ 680 w 1111"/>
                  <a:gd name="T83" fmla="*/ 163 h 417"/>
                  <a:gd name="T84" fmla="*/ 570 w 1111"/>
                  <a:gd name="T85" fmla="*/ 163 h 417"/>
                  <a:gd name="T86" fmla="*/ 636 w 1111"/>
                  <a:gd name="T87" fmla="*/ 163 h 417"/>
                  <a:gd name="T88" fmla="*/ 645 w 1111"/>
                  <a:gd name="T89" fmla="*/ 197 h 417"/>
                  <a:gd name="T90" fmla="*/ 579 w 1111"/>
                  <a:gd name="T91" fmla="*/ 197 h 417"/>
                  <a:gd name="T92" fmla="*/ 570 w 1111"/>
                  <a:gd name="T93" fmla="*/ 163 h 417"/>
                  <a:gd name="T94" fmla="*/ 461 w 1111"/>
                  <a:gd name="T95" fmla="*/ 163 h 417"/>
                  <a:gd name="T96" fmla="*/ 527 w 1111"/>
                  <a:gd name="T97" fmla="*/ 163 h 417"/>
                  <a:gd name="T98" fmla="*/ 536 w 1111"/>
                  <a:gd name="T99" fmla="*/ 197 h 417"/>
                  <a:gd name="T100" fmla="*/ 470 w 1111"/>
                  <a:gd name="T101" fmla="*/ 197 h 417"/>
                  <a:gd name="T102" fmla="*/ 461 w 1111"/>
                  <a:gd name="T103" fmla="*/ 163 h 417"/>
                  <a:gd name="T104" fmla="*/ 351 w 1111"/>
                  <a:gd name="T105" fmla="*/ 163 h 417"/>
                  <a:gd name="T106" fmla="*/ 417 w 1111"/>
                  <a:gd name="T107" fmla="*/ 163 h 417"/>
                  <a:gd name="T108" fmla="*/ 426 w 1111"/>
                  <a:gd name="T109" fmla="*/ 197 h 417"/>
                  <a:gd name="T110" fmla="*/ 360 w 1111"/>
                  <a:gd name="T111" fmla="*/ 197 h 417"/>
                  <a:gd name="T112" fmla="*/ 351 w 1111"/>
                  <a:gd name="T113" fmla="*/ 163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1" h="417">
                    <a:moveTo>
                      <a:pt x="7" y="265"/>
                    </a:moveTo>
                    <a:cubicBezTo>
                      <a:pt x="7" y="265"/>
                      <a:pt x="10" y="289"/>
                      <a:pt x="93" y="291"/>
                    </a:cubicBezTo>
                    <a:cubicBezTo>
                      <a:pt x="166" y="295"/>
                      <a:pt x="132" y="294"/>
                      <a:pt x="169" y="295"/>
                    </a:cubicBezTo>
                    <a:cubicBezTo>
                      <a:pt x="170" y="295"/>
                      <a:pt x="170" y="295"/>
                      <a:pt x="171" y="295"/>
                    </a:cubicBezTo>
                    <a:cubicBezTo>
                      <a:pt x="199" y="295"/>
                      <a:pt x="199" y="295"/>
                      <a:pt x="199" y="295"/>
                    </a:cubicBezTo>
                    <a:cubicBezTo>
                      <a:pt x="418" y="295"/>
                      <a:pt x="418" y="295"/>
                      <a:pt x="418" y="295"/>
                    </a:cubicBezTo>
                    <a:cubicBezTo>
                      <a:pt x="681" y="417"/>
                      <a:pt x="681" y="417"/>
                      <a:pt x="681" y="417"/>
                    </a:cubicBezTo>
                    <a:cubicBezTo>
                      <a:pt x="809" y="417"/>
                      <a:pt x="809" y="417"/>
                      <a:pt x="809" y="417"/>
                    </a:cubicBezTo>
                    <a:cubicBezTo>
                      <a:pt x="658" y="295"/>
                      <a:pt x="658" y="295"/>
                      <a:pt x="658" y="295"/>
                    </a:cubicBezTo>
                    <a:cubicBezTo>
                      <a:pt x="785" y="295"/>
                      <a:pt x="785" y="295"/>
                      <a:pt x="785" y="295"/>
                    </a:cubicBezTo>
                    <a:cubicBezTo>
                      <a:pt x="804" y="297"/>
                      <a:pt x="941" y="295"/>
                      <a:pt x="983" y="290"/>
                    </a:cubicBezTo>
                    <a:cubicBezTo>
                      <a:pt x="1025" y="195"/>
                      <a:pt x="1025" y="195"/>
                      <a:pt x="1025" y="195"/>
                    </a:cubicBezTo>
                    <a:cubicBezTo>
                      <a:pt x="1047" y="146"/>
                      <a:pt x="1047" y="146"/>
                      <a:pt x="1047" y="146"/>
                    </a:cubicBezTo>
                    <a:cubicBezTo>
                      <a:pt x="1051" y="138"/>
                      <a:pt x="1051" y="138"/>
                      <a:pt x="1051" y="138"/>
                    </a:cubicBezTo>
                    <a:cubicBezTo>
                      <a:pt x="1061" y="143"/>
                      <a:pt x="1061" y="143"/>
                      <a:pt x="1061" y="143"/>
                    </a:cubicBezTo>
                    <a:cubicBezTo>
                      <a:pt x="1109" y="143"/>
                      <a:pt x="1109" y="143"/>
                      <a:pt x="1109" y="143"/>
                    </a:cubicBezTo>
                    <a:cubicBezTo>
                      <a:pt x="1067" y="102"/>
                      <a:pt x="1067" y="102"/>
                      <a:pt x="1067" y="102"/>
                    </a:cubicBezTo>
                    <a:cubicBezTo>
                      <a:pt x="1071" y="93"/>
                      <a:pt x="1071" y="93"/>
                      <a:pt x="1071" y="93"/>
                    </a:cubicBezTo>
                    <a:cubicBezTo>
                      <a:pt x="1107" y="12"/>
                      <a:pt x="1107" y="12"/>
                      <a:pt x="1107" y="12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024" y="0"/>
                      <a:pt x="1024" y="0"/>
                      <a:pt x="1024" y="0"/>
                    </a:cubicBezTo>
                    <a:cubicBezTo>
                      <a:pt x="978" y="42"/>
                      <a:pt x="978" y="42"/>
                      <a:pt x="978" y="42"/>
                    </a:cubicBezTo>
                    <a:cubicBezTo>
                      <a:pt x="950" y="69"/>
                      <a:pt x="950" y="69"/>
                      <a:pt x="950" y="69"/>
                    </a:cubicBezTo>
                    <a:cubicBezTo>
                      <a:pt x="895" y="122"/>
                      <a:pt x="895" y="122"/>
                      <a:pt x="895" y="122"/>
                    </a:cubicBezTo>
                    <a:cubicBezTo>
                      <a:pt x="570" y="122"/>
                      <a:pt x="570" y="122"/>
                      <a:pt x="570" y="122"/>
                    </a:cubicBezTo>
                    <a:cubicBezTo>
                      <a:pt x="608" y="54"/>
                      <a:pt x="608" y="54"/>
                      <a:pt x="608" y="54"/>
                    </a:cubicBezTo>
                    <a:cubicBezTo>
                      <a:pt x="514" y="54"/>
                      <a:pt x="514" y="54"/>
                      <a:pt x="514" y="54"/>
                    </a:cubicBezTo>
                    <a:cubicBezTo>
                      <a:pt x="411" y="122"/>
                      <a:pt x="411" y="122"/>
                      <a:pt x="411" y="122"/>
                    </a:cubicBezTo>
                    <a:cubicBezTo>
                      <a:pt x="244" y="122"/>
                      <a:pt x="244" y="122"/>
                      <a:pt x="244" y="122"/>
                    </a:cubicBezTo>
                    <a:cubicBezTo>
                      <a:pt x="228" y="122"/>
                      <a:pt x="203" y="127"/>
                      <a:pt x="179" y="135"/>
                    </a:cubicBezTo>
                    <a:cubicBezTo>
                      <a:pt x="195" y="133"/>
                      <a:pt x="208" y="134"/>
                      <a:pt x="208" y="149"/>
                    </a:cubicBezTo>
                    <a:cubicBezTo>
                      <a:pt x="208" y="176"/>
                      <a:pt x="187" y="197"/>
                      <a:pt x="161" y="197"/>
                    </a:cubicBezTo>
                    <a:cubicBezTo>
                      <a:pt x="113" y="197"/>
                      <a:pt x="113" y="197"/>
                      <a:pt x="113" y="197"/>
                    </a:cubicBezTo>
                    <a:cubicBezTo>
                      <a:pt x="98" y="197"/>
                      <a:pt x="98" y="197"/>
                      <a:pt x="98" y="197"/>
                    </a:cubicBezTo>
                    <a:cubicBezTo>
                      <a:pt x="94" y="197"/>
                      <a:pt x="90" y="197"/>
                      <a:pt x="87" y="198"/>
                    </a:cubicBezTo>
                    <a:cubicBezTo>
                      <a:pt x="82" y="199"/>
                      <a:pt x="70" y="202"/>
                      <a:pt x="54" y="208"/>
                    </a:cubicBezTo>
                    <a:cubicBezTo>
                      <a:pt x="0" y="232"/>
                      <a:pt x="6" y="252"/>
                      <a:pt x="7" y="265"/>
                    </a:cubicBezTo>
                    <a:moveTo>
                      <a:pt x="680" y="163"/>
                    </a:moveTo>
                    <a:cubicBezTo>
                      <a:pt x="746" y="163"/>
                      <a:pt x="746" y="163"/>
                      <a:pt x="746" y="163"/>
                    </a:cubicBezTo>
                    <a:cubicBezTo>
                      <a:pt x="755" y="197"/>
                      <a:pt x="755" y="197"/>
                      <a:pt x="755" y="197"/>
                    </a:cubicBezTo>
                    <a:cubicBezTo>
                      <a:pt x="689" y="197"/>
                      <a:pt x="689" y="197"/>
                      <a:pt x="689" y="197"/>
                    </a:cubicBezTo>
                    <a:lnTo>
                      <a:pt x="680" y="163"/>
                    </a:lnTo>
                    <a:close/>
                    <a:moveTo>
                      <a:pt x="570" y="163"/>
                    </a:moveTo>
                    <a:cubicBezTo>
                      <a:pt x="636" y="163"/>
                      <a:pt x="636" y="163"/>
                      <a:pt x="636" y="163"/>
                    </a:cubicBezTo>
                    <a:cubicBezTo>
                      <a:pt x="645" y="197"/>
                      <a:pt x="645" y="197"/>
                      <a:pt x="645" y="197"/>
                    </a:cubicBezTo>
                    <a:cubicBezTo>
                      <a:pt x="579" y="197"/>
                      <a:pt x="579" y="197"/>
                      <a:pt x="579" y="197"/>
                    </a:cubicBezTo>
                    <a:lnTo>
                      <a:pt x="570" y="163"/>
                    </a:lnTo>
                    <a:close/>
                    <a:moveTo>
                      <a:pt x="461" y="163"/>
                    </a:moveTo>
                    <a:cubicBezTo>
                      <a:pt x="527" y="163"/>
                      <a:pt x="527" y="163"/>
                      <a:pt x="527" y="163"/>
                    </a:cubicBezTo>
                    <a:cubicBezTo>
                      <a:pt x="536" y="197"/>
                      <a:pt x="536" y="197"/>
                      <a:pt x="536" y="197"/>
                    </a:cubicBezTo>
                    <a:cubicBezTo>
                      <a:pt x="470" y="197"/>
                      <a:pt x="470" y="197"/>
                      <a:pt x="470" y="197"/>
                    </a:cubicBezTo>
                    <a:lnTo>
                      <a:pt x="461" y="163"/>
                    </a:lnTo>
                    <a:close/>
                    <a:moveTo>
                      <a:pt x="351" y="163"/>
                    </a:moveTo>
                    <a:cubicBezTo>
                      <a:pt x="417" y="163"/>
                      <a:pt x="417" y="163"/>
                      <a:pt x="417" y="163"/>
                    </a:cubicBezTo>
                    <a:cubicBezTo>
                      <a:pt x="426" y="197"/>
                      <a:pt x="426" y="197"/>
                      <a:pt x="426" y="197"/>
                    </a:cubicBezTo>
                    <a:cubicBezTo>
                      <a:pt x="360" y="197"/>
                      <a:pt x="360" y="197"/>
                      <a:pt x="360" y="197"/>
                    </a:cubicBezTo>
                    <a:lnTo>
                      <a:pt x="351" y="163"/>
                    </a:lnTo>
                    <a:close/>
                  </a:path>
                </a:pathLst>
              </a:custGeom>
              <a:solidFill>
                <a:srgbClr val="F8FCE0"/>
              </a:solidFill>
              <a:ln>
                <a:noFill/>
              </a:ln>
              <a:effectLst>
                <a:outerShdw blurRad="190500" dist="139700" dir="2700000" sx="102000" sy="102000" algn="tl" rotWithShape="0">
                  <a:prstClr val="black">
                    <a:alpha val="27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02"/>
              <p:cNvSpPr/>
              <p:nvPr/>
            </p:nvSpPr>
            <p:spPr bwMode="auto">
              <a:xfrm>
                <a:off x="4806950" y="3509963"/>
                <a:ext cx="349250" cy="165100"/>
              </a:xfrm>
              <a:custGeom>
                <a:avLst/>
                <a:gdLst>
                  <a:gd name="T0" fmla="*/ 0 w 163"/>
                  <a:gd name="T1" fmla="*/ 0 h 77"/>
                  <a:gd name="T2" fmla="*/ 9 w 163"/>
                  <a:gd name="T3" fmla="*/ 38 h 77"/>
                  <a:gd name="T4" fmla="*/ 9 w 163"/>
                  <a:gd name="T5" fmla="*/ 50 h 77"/>
                  <a:gd name="T6" fmla="*/ 0 w 163"/>
                  <a:gd name="T7" fmla="*/ 77 h 77"/>
                  <a:gd name="T8" fmla="*/ 153 w 163"/>
                  <a:gd name="T9" fmla="*/ 50 h 77"/>
                  <a:gd name="T10" fmla="*/ 160 w 163"/>
                  <a:gd name="T11" fmla="*/ 45 h 77"/>
                  <a:gd name="T12" fmla="*/ 163 w 163"/>
                  <a:gd name="T13" fmla="*/ 38 h 77"/>
                  <a:gd name="T14" fmla="*/ 163 w 163"/>
                  <a:gd name="T15" fmla="*/ 38 h 77"/>
                  <a:gd name="T16" fmla="*/ 0 w 163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77">
                    <a:moveTo>
                      <a:pt x="0" y="0"/>
                    </a:moveTo>
                    <a:cubicBezTo>
                      <a:pt x="6" y="8"/>
                      <a:pt x="9" y="22"/>
                      <a:pt x="9" y="38"/>
                    </a:cubicBezTo>
                    <a:cubicBezTo>
                      <a:pt x="9" y="42"/>
                      <a:pt x="9" y="46"/>
                      <a:pt x="9" y="50"/>
                    </a:cubicBezTo>
                    <a:cubicBezTo>
                      <a:pt x="7" y="61"/>
                      <a:pt x="4" y="70"/>
                      <a:pt x="0" y="77"/>
                    </a:cubicBezTo>
                    <a:cubicBezTo>
                      <a:pt x="75" y="75"/>
                      <a:pt x="131" y="64"/>
                      <a:pt x="153" y="50"/>
                    </a:cubicBezTo>
                    <a:cubicBezTo>
                      <a:pt x="156" y="49"/>
                      <a:pt x="158" y="47"/>
                      <a:pt x="160" y="45"/>
                    </a:cubicBezTo>
                    <a:cubicBezTo>
                      <a:pt x="162" y="43"/>
                      <a:pt x="163" y="40"/>
                      <a:pt x="163" y="38"/>
                    </a:cubicBezTo>
                    <a:cubicBezTo>
                      <a:pt x="163" y="38"/>
                      <a:pt x="163" y="38"/>
                      <a:pt x="163" y="38"/>
                    </a:cubicBezTo>
                    <a:cubicBezTo>
                      <a:pt x="162" y="20"/>
                      <a:pt x="96" y="1"/>
                      <a:pt x="0" y="0"/>
                    </a:cubicBezTo>
                  </a:path>
                </a:pathLst>
              </a:custGeom>
              <a:solidFill>
                <a:srgbClr val="00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03"/>
              <p:cNvSpPr/>
              <p:nvPr/>
            </p:nvSpPr>
            <p:spPr bwMode="auto">
              <a:xfrm>
                <a:off x="4775200" y="3509963"/>
                <a:ext cx="61913" cy="165100"/>
              </a:xfrm>
              <a:custGeom>
                <a:avLst/>
                <a:gdLst>
                  <a:gd name="T0" fmla="*/ 28 w 29"/>
                  <a:gd name="T1" fmla="*/ 50 h 77"/>
                  <a:gd name="T2" fmla="*/ 29 w 29"/>
                  <a:gd name="T3" fmla="*/ 38 h 77"/>
                  <a:gd name="T4" fmla="*/ 18 w 29"/>
                  <a:gd name="T5" fmla="*/ 2 h 77"/>
                  <a:gd name="T6" fmla="*/ 14 w 29"/>
                  <a:gd name="T7" fmla="*/ 0 h 77"/>
                  <a:gd name="T8" fmla="*/ 14 w 29"/>
                  <a:gd name="T9" fmla="*/ 0 h 77"/>
                  <a:gd name="T10" fmla="*/ 9 w 29"/>
                  <a:gd name="T11" fmla="*/ 3 h 77"/>
                  <a:gd name="T12" fmla="*/ 0 w 29"/>
                  <a:gd name="T13" fmla="*/ 38 h 77"/>
                  <a:gd name="T14" fmla="*/ 1 w 29"/>
                  <a:gd name="T15" fmla="*/ 50 h 77"/>
                  <a:gd name="T16" fmla="*/ 9 w 29"/>
                  <a:gd name="T17" fmla="*/ 73 h 77"/>
                  <a:gd name="T18" fmla="*/ 14 w 29"/>
                  <a:gd name="T19" fmla="*/ 77 h 77"/>
                  <a:gd name="T20" fmla="*/ 14 w 29"/>
                  <a:gd name="T21" fmla="*/ 77 h 77"/>
                  <a:gd name="T22" fmla="*/ 18 w 29"/>
                  <a:gd name="T23" fmla="*/ 75 h 77"/>
                  <a:gd name="T24" fmla="*/ 28 w 29"/>
                  <a:gd name="T25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77">
                    <a:moveTo>
                      <a:pt x="28" y="50"/>
                    </a:moveTo>
                    <a:cubicBezTo>
                      <a:pt x="28" y="47"/>
                      <a:pt x="29" y="43"/>
                      <a:pt x="29" y="38"/>
                    </a:cubicBezTo>
                    <a:cubicBezTo>
                      <a:pt x="29" y="20"/>
                      <a:pt x="23" y="7"/>
                      <a:pt x="18" y="2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1" y="1"/>
                      <a:pt x="9" y="3"/>
                    </a:cubicBezTo>
                    <a:cubicBezTo>
                      <a:pt x="5" y="9"/>
                      <a:pt x="0" y="21"/>
                      <a:pt x="0" y="38"/>
                    </a:cubicBezTo>
                    <a:cubicBezTo>
                      <a:pt x="0" y="43"/>
                      <a:pt x="0" y="47"/>
                      <a:pt x="1" y="50"/>
                    </a:cubicBezTo>
                    <a:cubicBezTo>
                      <a:pt x="2" y="61"/>
                      <a:pt x="6" y="69"/>
                      <a:pt x="9" y="73"/>
                    </a:cubicBezTo>
                    <a:cubicBezTo>
                      <a:pt x="11" y="75"/>
                      <a:pt x="12" y="76"/>
                      <a:pt x="14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6" y="77"/>
                      <a:pt x="17" y="76"/>
                      <a:pt x="18" y="75"/>
                    </a:cubicBezTo>
                    <a:cubicBezTo>
                      <a:pt x="22" y="71"/>
                      <a:pt x="26" y="62"/>
                      <a:pt x="28" y="50"/>
                    </a:cubicBezTo>
                  </a:path>
                </a:pathLst>
              </a:custGeom>
              <a:solidFill>
                <a:srgbClr val="03A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04"/>
              <p:cNvSpPr/>
              <p:nvPr/>
            </p:nvSpPr>
            <p:spPr bwMode="auto">
              <a:xfrm>
                <a:off x="3929063" y="3100388"/>
                <a:ext cx="422275" cy="146050"/>
              </a:xfrm>
              <a:custGeom>
                <a:avLst/>
                <a:gdLst>
                  <a:gd name="T0" fmla="*/ 214 w 266"/>
                  <a:gd name="T1" fmla="*/ 92 h 92"/>
                  <a:gd name="T2" fmla="*/ 266 w 266"/>
                  <a:gd name="T3" fmla="*/ 0 h 92"/>
                  <a:gd name="T4" fmla="*/ 138 w 266"/>
                  <a:gd name="T5" fmla="*/ 0 h 92"/>
                  <a:gd name="T6" fmla="*/ 0 w 266"/>
                  <a:gd name="T7" fmla="*/ 92 h 92"/>
                  <a:gd name="T8" fmla="*/ 214 w 266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92">
                    <a:moveTo>
                      <a:pt x="214" y="92"/>
                    </a:moveTo>
                    <a:lnTo>
                      <a:pt x="266" y="0"/>
                    </a:lnTo>
                    <a:lnTo>
                      <a:pt x="138" y="0"/>
                    </a:lnTo>
                    <a:lnTo>
                      <a:pt x="0" y="92"/>
                    </a:lnTo>
                    <a:lnTo>
                      <a:pt x="214" y="92"/>
                    </a:lnTo>
                    <a:close/>
                  </a:path>
                </a:pathLst>
              </a:custGeom>
              <a:solidFill>
                <a:srgbClr val="00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5"/>
              <p:cNvSpPr/>
              <p:nvPr/>
            </p:nvSpPr>
            <p:spPr bwMode="auto">
              <a:xfrm>
                <a:off x="3929063" y="3100388"/>
                <a:ext cx="422275" cy="146050"/>
              </a:xfrm>
              <a:custGeom>
                <a:avLst/>
                <a:gdLst>
                  <a:gd name="T0" fmla="*/ 214 w 266"/>
                  <a:gd name="T1" fmla="*/ 92 h 92"/>
                  <a:gd name="T2" fmla="*/ 266 w 266"/>
                  <a:gd name="T3" fmla="*/ 0 h 92"/>
                  <a:gd name="T4" fmla="*/ 138 w 266"/>
                  <a:gd name="T5" fmla="*/ 0 h 92"/>
                  <a:gd name="T6" fmla="*/ 0 w 266"/>
                  <a:gd name="T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6" h="92">
                    <a:moveTo>
                      <a:pt x="214" y="92"/>
                    </a:moveTo>
                    <a:lnTo>
                      <a:pt x="266" y="0"/>
                    </a:lnTo>
                    <a:lnTo>
                      <a:pt x="138" y="0"/>
                    </a:lnTo>
                    <a:lnTo>
                      <a:pt x="0" y="9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06"/>
              <p:cNvSpPr/>
              <p:nvPr/>
            </p:nvSpPr>
            <p:spPr bwMode="auto">
              <a:xfrm>
                <a:off x="3230563" y="3268663"/>
                <a:ext cx="265113" cy="139700"/>
              </a:xfrm>
              <a:custGeom>
                <a:avLst/>
                <a:gdLst>
                  <a:gd name="T0" fmla="*/ 94 w 124"/>
                  <a:gd name="T1" fmla="*/ 1 h 65"/>
                  <a:gd name="T2" fmla="*/ 124 w 124"/>
                  <a:gd name="T3" fmla="*/ 16 h 65"/>
                  <a:gd name="T4" fmla="*/ 75 w 124"/>
                  <a:gd name="T5" fmla="*/ 64 h 65"/>
                  <a:gd name="T6" fmla="*/ 27 w 124"/>
                  <a:gd name="T7" fmla="*/ 64 h 65"/>
                  <a:gd name="T8" fmla="*/ 13 w 124"/>
                  <a:gd name="T9" fmla="*/ 64 h 65"/>
                  <a:gd name="T10" fmla="*/ 0 w 124"/>
                  <a:gd name="T11" fmla="*/ 65 h 65"/>
                  <a:gd name="T12" fmla="*/ 94 w 124"/>
                  <a:gd name="T13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65">
                    <a:moveTo>
                      <a:pt x="94" y="1"/>
                    </a:moveTo>
                    <a:cubicBezTo>
                      <a:pt x="111" y="0"/>
                      <a:pt x="124" y="1"/>
                      <a:pt x="124" y="16"/>
                    </a:cubicBezTo>
                    <a:cubicBezTo>
                      <a:pt x="124" y="42"/>
                      <a:pt x="102" y="64"/>
                      <a:pt x="7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9" y="64"/>
                      <a:pt x="4" y="65"/>
                      <a:pt x="0" y="65"/>
                    </a:cubicBezTo>
                    <a:cubicBezTo>
                      <a:pt x="0" y="65"/>
                      <a:pt x="25" y="12"/>
                      <a:pt x="94" y="1"/>
                    </a:cubicBezTo>
                  </a:path>
                </a:pathLst>
              </a:custGeom>
              <a:solidFill>
                <a:srgbClr val="03A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8185161" y="3633795"/>
              <a:ext cx="469901" cy="422276"/>
              <a:chOff x="8185150" y="3633788"/>
              <a:chExt cx="469900" cy="422275"/>
            </a:xfrm>
          </p:grpSpPr>
          <p:sp>
            <p:nvSpPr>
              <p:cNvPr id="92" name="Rectangle 107"/>
              <p:cNvSpPr>
                <a:spLocks noChangeArrowheads="1"/>
              </p:cNvSpPr>
              <p:nvPr/>
            </p:nvSpPr>
            <p:spPr bwMode="auto">
              <a:xfrm>
                <a:off x="8274050" y="3824288"/>
                <a:ext cx="31750" cy="17463"/>
              </a:xfrm>
              <a:prstGeom prst="rect">
                <a:avLst/>
              </a:pr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8"/>
              <p:cNvSpPr/>
              <p:nvPr/>
            </p:nvSpPr>
            <p:spPr bwMode="auto">
              <a:xfrm>
                <a:off x="8185150" y="3789363"/>
                <a:ext cx="469900" cy="85725"/>
              </a:xfrm>
              <a:custGeom>
                <a:avLst/>
                <a:gdLst>
                  <a:gd name="T0" fmla="*/ 213 w 219"/>
                  <a:gd name="T1" fmla="*/ 28 h 40"/>
                  <a:gd name="T2" fmla="*/ 29 w 219"/>
                  <a:gd name="T3" fmla="*/ 28 h 40"/>
                  <a:gd name="T4" fmla="*/ 29 w 219"/>
                  <a:gd name="T5" fmla="*/ 15 h 40"/>
                  <a:gd name="T6" fmla="*/ 40 w 219"/>
                  <a:gd name="T7" fmla="*/ 11 h 40"/>
                  <a:gd name="T8" fmla="*/ 42 w 219"/>
                  <a:gd name="T9" fmla="*/ 12 h 40"/>
                  <a:gd name="T10" fmla="*/ 54 w 219"/>
                  <a:gd name="T11" fmla="*/ 12 h 40"/>
                  <a:gd name="T12" fmla="*/ 40 w 219"/>
                  <a:gd name="T13" fmla="*/ 0 h 40"/>
                  <a:gd name="T14" fmla="*/ 17 w 219"/>
                  <a:gd name="T15" fmla="*/ 13 h 40"/>
                  <a:gd name="T16" fmla="*/ 17 w 219"/>
                  <a:gd name="T17" fmla="*/ 28 h 40"/>
                  <a:gd name="T18" fmla="*/ 5 w 219"/>
                  <a:gd name="T19" fmla="*/ 28 h 40"/>
                  <a:gd name="T20" fmla="*/ 0 w 219"/>
                  <a:gd name="T21" fmla="*/ 34 h 40"/>
                  <a:gd name="T22" fmla="*/ 5 w 219"/>
                  <a:gd name="T23" fmla="*/ 40 h 40"/>
                  <a:gd name="T24" fmla="*/ 213 w 219"/>
                  <a:gd name="T25" fmla="*/ 40 h 40"/>
                  <a:gd name="T26" fmla="*/ 219 w 219"/>
                  <a:gd name="T27" fmla="*/ 34 h 40"/>
                  <a:gd name="T28" fmla="*/ 213 w 219"/>
                  <a:gd name="T29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9" h="40">
                    <a:moveTo>
                      <a:pt x="213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1" y="13"/>
                      <a:pt x="37" y="11"/>
                      <a:pt x="40" y="11"/>
                    </a:cubicBezTo>
                    <a:cubicBezTo>
                      <a:pt x="40" y="11"/>
                      <a:pt x="41" y="12"/>
                      <a:pt x="42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5"/>
                      <a:pt x="47" y="0"/>
                      <a:pt x="40" y="0"/>
                    </a:cubicBezTo>
                    <a:cubicBezTo>
                      <a:pt x="37" y="0"/>
                      <a:pt x="17" y="3"/>
                      <a:pt x="17" y="13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8"/>
                      <a:pt x="0" y="31"/>
                      <a:pt x="0" y="34"/>
                    </a:cubicBezTo>
                    <a:cubicBezTo>
                      <a:pt x="0" y="37"/>
                      <a:pt x="2" y="40"/>
                      <a:pt x="5" y="40"/>
                    </a:cubicBezTo>
                    <a:cubicBezTo>
                      <a:pt x="213" y="40"/>
                      <a:pt x="213" y="40"/>
                      <a:pt x="213" y="40"/>
                    </a:cubicBezTo>
                    <a:cubicBezTo>
                      <a:pt x="216" y="40"/>
                      <a:pt x="219" y="37"/>
                      <a:pt x="219" y="34"/>
                    </a:cubicBezTo>
                    <a:cubicBezTo>
                      <a:pt x="219" y="31"/>
                      <a:pt x="216" y="28"/>
                      <a:pt x="213" y="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09"/>
              <p:cNvSpPr/>
              <p:nvPr/>
            </p:nvSpPr>
            <p:spPr bwMode="auto">
              <a:xfrm>
                <a:off x="8188325" y="3887788"/>
                <a:ext cx="460375" cy="168275"/>
              </a:xfrm>
              <a:custGeom>
                <a:avLst/>
                <a:gdLst>
                  <a:gd name="T0" fmla="*/ 0 w 215"/>
                  <a:gd name="T1" fmla="*/ 1 h 78"/>
                  <a:gd name="T2" fmla="*/ 12 w 215"/>
                  <a:gd name="T3" fmla="*/ 19 h 78"/>
                  <a:gd name="T4" fmla="*/ 36 w 215"/>
                  <a:gd name="T5" fmla="*/ 62 h 78"/>
                  <a:gd name="T6" fmla="*/ 36 w 215"/>
                  <a:gd name="T7" fmla="*/ 62 h 78"/>
                  <a:gd name="T8" fmla="*/ 35 w 215"/>
                  <a:gd name="T9" fmla="*/ 75 h 78"/>
                  <a:gd name="T10" fmla="*/ 38 w 215"/>
                  <a:gd name="T11" fmla="*/ 77 h 78"/>
                  <a:gd name="T12" fmla="*/ 49 w 215"/>
                  <a:gd name="T13" fmla="*/ 70 h 78"/>
                  <a:gd name="T14" fmla="*/ 52 w 215"/>
                  <a:gd name="T15" fmla="*/ 68 h 78"/>
                  <a:gd name="T16" fmla="*/ 103 w 215"/>
                  <a:gd name="T17" fmla="*/ 73 h 78"/>
                  <a:gd name="T18" fmla="*/ 103 w 215"/>
                  <a:gd name="T19" fmla="*/ 73 h 78"/>
                  <a:gd name="T20" fmla="*/ 107 w 215"/>
                  <a:gd name="T21" fmla="*/ 73 h 78"/>
                  <a:gd name="T22" fmla="*/ 112 w 215"/>
                  <a:gd name="T23" fmla="*/ 73 h 78"/>
                  <a:gd name="T24" fmla="*/ 111 w 215"/>
                  <a:gd name="T25" fmla="*/ 73 h 78"/>
                  <a:gd name="T26" fmla="*/ 163 w 215"/>
                  <a:gd name="T27" fmla="*/ 67 h 78"/>
                  <a:gd name="T28" fmla="*/ 166 w 215"/>
                  <a:gd name="T29" fmla="*/ 70 h 78"/>
                  <a:gd name="T30" fmla="*/ 177 w 215"/>
                  <a:gd name="T31" fmla="*/ 77 h 78"/>
                  <a:gd name="T32" fmla="*/ 180 w 215"/>
                  <a:gd name="T33" fmla="*/ 75 h 78"/>
                  <a:gd name="T34" fmla="*/ 180 w 215"/>
                  <a:gd name="T35" fmla="*/ 62 h 78"/>
                  <a:gd name="T36" fmla="*/ 179 w 215"/>
                  <a:gd name="T37" fmla="*/ 62 h 78"/>
                  <a:gd name="T38" fmla="*/ 204 w 215"/>
                  <a:gd name="T39" fmla="*/ 19 h 78"/>
                  <a:gd name="T40" fmla="*/ 215 w 215"/>
                  <a:gd name="T41" fmla="*/ 1 h 78"/>
                  <a:gd name="T42" fmla="*/ 106 w 215"/>
                  <a:gd name="T43" fmla="*/ 0 h 78"/>
                  <a:gd name="T44" fmla="*/ 0 w 215"/>
                  <a:gd name="T4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5" h="78">
                    <a:moveTo>
                      <a:pt x="0" y="1"/>
                    </a:moveTo>
                    <a:cubicBezTo>
                      <a:pt x="0" y="1"/>
                      <a:pt x="7" y="4"/>
                      <a:pt x="12" y="19"/>
                    </a:cubicBezTo>
                    <a:cubicBezTo>
                      <a:pt x="15" y="29"/>
                      <a:pt x="8" y="49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7"/>
                      <a:pt x="36" y="78"/>
                      <a:pt x="38" y="77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69"/>
                      <a:pt x="51" y="69"/>
                      <a:pt x="52" y="68"/>
                    </a:cubicBezTo>
                    <a:cubicBezTo>
                      <a:pt x="65" y="71"/>
                      <a:pt x="81" y="73"/>
                      <a:pt x="103" y="73"/>
                    </a:cubicBezTo>
                    <a:cubicBezTo>
                      <a:pt x="103" y="73"/>
                      <a:pt x="103" y="73"/>
                      <a:pt x="103" y="73"/>
                    </a:cubicBezTo>
                    <a:cubicBezTo>
                      <a:pt x="104" y="73"/>
                      <a:pt x="106" y="73"/>
                      <a:pt x="107" y="73"/>
                    </a:cubicBezTo>
                    <a:cubicBezTo>
                      <a:pt x="109" y="73"/>
                      <a:pt x="110" y="73"/>
                      <a:pt x="112" y="73"/>
                    </a:cubicBezTo>
                    <a:cubicBezTo>
                      <a:pt x="111" y="73"/>
                      <a:pt x="111" y="73"/>
                      <a:pt x="111" y="73"/>
                    </a:cubicBezTo>
                    <a:cubicBezTo>
                      <a:pt x="133" y="73"/>
                      <a:pt x="150" y="70"/>
                      <a:pt x="163" y="67"/>
                    </a:cubicBezTo>
                    <a:cubicBezTo>
                      <a:pt x="164" y="68"/>
                      <a:pt x="165" y="69"/>
                      <a:pt x="166" y="70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9" y="78"/>
                      <a:pt x="180" y="77"/>
                      <a:pt x="180" y="75"/>
                    </a:cubicBezTo>
                    <a:cubicBezTo>
                      <a:pt x="180" y="62"/>
                      <a:pt x="180" y="62"/>
                      <a:pt x="180" y="62"/>
                    </a:cubicBezTo>
                    <a:cubicBezTo>
                      <a:pt x="180" y="62"/>
                      <a:pt x="179" y="62"/>
                      <a:pt x="179" y="62"/>
                    </a:cubicBezTo>
                    <a:cubicBezTo>
                      <a:pt x="206" y="49"/>
                      <a:pt x="201" y="29"/>
                      <a:pt x="204" y="19"/>
                    </a:cubicBezTo>
                    <a:cubicBezTo>
                      <a:pt x="208" y="4"/>
                      <a:pt x="215" y="1"/>
                      <a:pt x="215" y="1"/>
                    </a:cubicBezTo>
                    <a:cubicBezTo>
                      <a:pt x="106" y="0"/>
                      <a:pt x="106" y="0"/>
                      <a:pt x="106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10"/>
              <p:cNvSpPr/>
              <p:nvPr/>
            </p:nvSpPr>
            <p:spPr bwMode="auto">
              <a:xfrm>
                <a:off x="8347075" y="3749675"/>
                <a:ext cx="23813" cy="14288"/>
              </a:xfrm>
              <a:custGeom>
                <a:avLst/>
                <a:gdLst>
                  <a:gd name="T0" fmla="*/ 0 w 11"/>
                  <a:gd name="T1" fmla="*/ 5 h 7"/>
                  <a:gd name="T2" fmla="*/ 4 w 11"/>
                  <a:gd name="T3" fmla="*/ 7 h 7"/>
                  <a:gd name="T4" fmla="*/ 11 w 11"/>
                  <a:gd name="T5" fmla="*/ 0 h 7"/>
                  <a:gd name="T6" fmla="*/ 5 w 11"/>
                  <a:gd name="T7" fmla="*/ 0 h 7"/>
                  <a:gd name="T8" fmla="*/ 0 w 11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0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7" y="7"/>
                      <a:pt x="10" y="4"/>
                      <a:pt x="1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2"/>
                      <a:pt x="2" y="4"/>
                      <a:pt x="0" y="5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11"/>
              <p:cNvSpPr/>
              <p:nvPr/>
            </p:nvSpPr>
            <p:spPr bwMode="auto">
              <a:xfrm>
                <a:off x="8347075" y="3725863"/>
                <a:ext cx="23813" cy="14288"/>
              </a:xfrm>
              <a:custGeom>
                <a:avLst/>
                <a:gdLst>
                  <a:gd name="T0" fmla="*/ 5 w 11"/>
                  <a:gd name="T1" fmla="*/ 7 h 7"/>
                  <a:gd name="T2" fmla="*/ 11 w 11"/>
                  <a:gd name="T3" fmla="*/ 7 h 7"/>
                  <a:gd name="T4" fmla="*/ 4 w 11"/>
                  <a:gd name="T5" fmla="*/ 0 h 7"/>
                  <a:gd name="T6" fmla="*/ 0 w 11"/>
                  <a:gd name="T7" fmla="*/ 1 h 7"/>
                  <a:gd name="T8" fmla="*/ 5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5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0" y="3"/>
                      <a:pt x="7" y="0"/>
                      <a:pt x="4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" y="2"/>
                      <a:pt x="4" y="4"/>
                      <a:pt x="5" y="7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12"/>
              <p:cNvSpPr>
                <a:spLocks noEditPoints="1"/>
              </p:cNvSpPr>
              <p:nvPr/>
            </p:nvSpPr>
            <p:spPr bwMode="auto">
              <a:xfrm>
                <a:off x="8321675" y="3713163"/>
                <a:ext cx="61913" cy="61913"/>
              </a:xfrm>
              <a:custGeom>
                <a:avLst/>
                <a:gdLst>
                  <a:gd name="T0" fmla="*/ 15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15 w 29"/>
                  <a:gd name="T9" fmla="*/ 29 h 29"/>
                  <a:gd name="T10" fmla="*/ 8 w 29"/>
                  <a:gd name="T11" fmla="*/ 6 h 29"/>
                  <a:gd name="T12" fmla="*/ 15 w 29"/>
                  <a:gd name="T13" fmla="*/ 4 h 29"/>
                  <a:gd name="T14" fmla="*/ 25 w 29"/>
                  <a:gd name="T15" fmla="*/ 13 h 29"/>
                  <a:gd name="T16" fmla="*/ 25 w 29"/>
                  <a:gd name="T17" fmla="*/ 15 h 29"/>
                  <a:gd name="T18" fmla="*/ 25 w 29"/>
                  <a:gd name="T19" fmla="*/ 17 h 29"/>
                  <a:gd name="T20" fmla="*/ 15 w 29"/>
                  <a:gd name="T21" fmla="*/ 26 h 29"/>
                  <a:gd name="T22" fmla="*/ 8 w 29"/>
                  <a:gd name="T23" fmla="*/ 24 h 29"/>
                  <a:gd name="T24" fmla="*/ 4 w 29"/>
                  <a:gd name="T25" fmla="*/ 15 h 29"/>
                  <a:gd name="T26" fmla="*/ 8 w 29"/>
                  <a:gd name="T27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9">
                    <a:moveTo>
                      <a:pt x="15" y="29"/>
                    </a:moveTo>
                    <a:cubicBezTo>
                      <a:pt x="23" y="29"/>
                      <a:pt x="29" y="23"/>
                      <a:pt x="29" y="15"/>
                    </a:cubicBezTo>
                    <a:cubicBezTo>
                      <a:pt x="29" y="7"/>
                      <a:pt x="23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29"/>
                      <a:pt x="15" y="29"/>
                    </a:cubicBezTo>
                    <a:moveTo>
                      <a:pt x="8" y="6"/>
                    </a:moveTo>
                    <a:cubicBezTo>
                      <a:pt x="10" y="5"/>
                      <a:pt x="12" y="4"/>
                      <a:pt x="15" y="4"/>
                    </a:cubicBezTo>
                    <a:cubicBezTo>
                      <a:pt x="20" y="4"/>
                      <a:pt x="24" y="8"/>
                      <a:pt x="25" y="13"/>
                    </a:cubicBezTo>
                    <a:cubicBezTo>
                      <a:pt x="25" y="14"/>
                      <a:pt x="25" y="14"/>
                      <a:pt x="25" y="15"/>
                    </a:cubicBezTo>
                    <a:cubicBezTo>
                      <a:pt x="25" y="16"/>
                      <a:pt x="25" y="16"/>
                      <a:pt x="25" y="17"/>
                    </a:cubicBezTo>
                    <a:cubicBezTo>
                      <a:pt x="24" y="22"/>
                      <a:pt x="20" y="26"/>
                      <a:pt x="15" y="26"/>
                    </a:cubicBezTo>
                    <a:cubicBezTo>
                      <a:pt x="12" y="26"/>
                      <a:pt x="10" y="25"/>
                      <a:pt x="8" y="24"/>
                    </a:cubicBezTo>
                    <a:cubicBezTo>
                      <a:pt x="6" y="22"/>
                      <a:pt x="4" y="18"/>
                      <a:pt x="4" y="15"/>
                    </a:cubicBezTo>
                    <a:cubicBezTo>
                      <a:pt x="4" y="11"/>
                      <a:pt x="6" y="8"/>
                      <a:pt x="8" y="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13"/>
              <p:cNvSpPr/>
              <p:nvPr/>
            </p:nvSpPr>
            <p:spPr bwMode="auto">
              <a:xfrm>
                <a:off x="8440738" y="3789363"/>
                <a:ext cx="25400" cy="17463"/>
              </a:xfrm>
              <a:custGeom>
                <a:avLst/>
                <a:gdLst>
                  <a:gd name="T0" fmla="*/ 12 w 12"/>
                  <a:gd name="T1" fmla="*/ 0 h 8"/>
                  <a:gd name="T2" fmla="*/ 6 w 12"/>
                  <a:gd name="T3" fmla="*/ 0 h 8"/>
                  <a:gd name="T4" fmla="*/ 0 w 12"/>
                  <a:gd name="T5" fmla="*/ 7 h 8"/>
                  <a:gd name="T6" fmla="*/ 3 w 12"/>
                  <a:gd name="T7" fmla="*/ 8 h 8"/>
                  <a:gd name="T8" fmla="*/ 12 w 1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1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4"/>
                      <a:pt x="3" y="6"/>
                      <a:pt x="0" y="7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7" y="8"/>
                      <a:pt x="11" y="5"/>
                      <a:pt x="12" y="0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14"/>
              <p:cNvSpPr/>
              <p:nvPr/>
            </p:nvSpPr>
            <p:spPr bwMode="auto">
              <a:xfrm>
                <a:off x="8440738" y="3768725"/>
                <a:ext cx="23813" cy="14288"/>
              </a:xfrm>
              <a:custGeom>
                <a:avLst/>
                <a:gdLst>
                  <a:gd name="T0" fmla="*/ 6 w 11"/>
                  <a:gd name="T1" fmla="*/ 7 h 7"/>
                  <a:gd name="T2" fmla="*/ 11 w 11"/>
                  <a:gd name="T3" fmla="*/ 7 h 7"/>
                  <a:gd name="T4" fmla="*/ 3 w 11"/>
                  <a:gd name="T5" fmla="*/ 0 h 7"/>
                  <a:gd name="T6" fmla="*/ 0 w 11"/>
                  <a:gd name="T7" fmla="*/ 1 h 7"/>
                  <a:gd name="T8" fmla="*/ 6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6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0" y="3"/>
                      <a:pt x="7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2" y="2"/>
                      <a:pt x="5" y="4"/>
                      <a:pt x="6" y="7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15"/>
              <p:cNvSpPr>
                <a:spLocks noEditPoints="1"/>
              </p:cNvSpPr>
              <p:nvPr/>
            </p:nvSpPr>
            <p:spPr bwMode="auto">
              <a:xfrm>
                <a:off x="8416925" y="3756025"/>
                <a:ext cx="61913" cy="63500"/>
              </a:xfrm>
              <a:custGeom>
                <a:avLst/>
                <a:gdLst>
                  <a:gd name="T0" fmla="*/ 14 w 29"/>
                  <a:gd name="T1" fmla="*/ 30 h 30"/>
                  <a:gd name="T2" fmla="*/ 14 w 29"/>
                  <a:gd name="T3" fmla="*/ 30 h 30"/>
                  <a:gd name="T4" fmla="*/ 29 w 29"/>
                  <a:gd name="T5" fmla="*/ 15 h 30"/>
                  <a:gd name="T6" fmla="*/ 14 w 29"/>
                  <a:gd name="T7" fmla="*/ 0 h 30"/>
                  <a:gd name="T8" fmla="*/ 0 w 29"/>
                  <a:gd name="T9" fmla="*/ 15 h 30"/>
                  <a:gd name="T10" fmla="*/ 14 w 29"/>
                  <a:gd name="T11" fmla="*/ 30 h 30"/>
                  <a:gd name="T12" fmla="*/ 8 w 29"/>
                  <a:gd name="T13" fmla="*/ 6 h 30"/>
                  <a:gd name="T14" fmla="*/ 14 w 29"/>
                  <a:gd name="T15" fmla="*/ 4 h 30"/>
                  <a:gd name="T16" fmla="*/ 25 w 29"/>
                  <a:gd name="T17" fmla="*/ 13 h 30"/>
                  <a:gd name="T18" fmla="*/ 25 w 29"/>
                  <a:gd name="T19" fmla="*/ 15 h 30"/>
                  <a:gd name="T20" fmla="*/ 25 w 29"/>
                  <a:gd name="T21" fmla="*/ 16 h 30"/>
                  <a:gd name="T22" fmla="*/ 14 w 29"/>
                  <a:gd name="T23" fmla="*/ 26 h 30"/>
                  <a:gd name="T24" fmla="*/ 8 w 29"/>
                  <a:gd name="T25" fmla="*/ 24 h 30"/>
                  <a:gd name="T26" fmla="*/ 4 w 29"/>
                  <a:gd name="T27" fmla="*/ 15 h 30"/>
                  <a:gd name="T28" fmla="*/ 8 w 29"/>
                  <a:gd name="T2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4" y="30"/>
                    </a:moveTo>
                    <a:cubicBezTo>
                      <a:pt x="14" y="30"/>
                      <a:pt x="14" y="30"/>
                      <a:pt x="14" y="30"/>
                    </a:cubicBezTo>
                    <a:cubicBezTo>
                      <a:pt x="23" y="30"/>
                      <a:pt x="29" y="23"/>
                      <a:pt x="29" y="15"/>
                    </a:cubicBezTo>
                    <a:cubicBezTo>
                      <a:pt x="29" y="7"/>
                      <a:pt x="23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23"/>
                      <a:pt x="6" y="30"/>
                      <a:pt x="14" y="30"/>
                    </a:cubicBezTo>
                    <a:moveTo>
                      <a:pt x="8" y="6"/>
                    </a:moveTo>
                    <a:cubicBezTo>
                      <a:pt x="10" y="5"/>
                      <a:pt x="12" y="4"/>
                      <a:pt x="14" y="4"/>
                    </a:cubicBezTo>
                    <a:cubicBezTo>
                      <a:pt x="19" y="4"/>
                      <a:pt x="24" y="8"/>
                      <a:pt x="25" y="13"/>
                    </a:cubicBezTo>
                    <a:cubicBezTo>
                      <a:pt x="25" y="13"/>
                      <a:pt x="25" y="14"/>
                      <a:pt x="25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22"/>
                      <a:pt x="20" y="26"/>
                      <a:pt x="14" y="26"/>
                    </a:cubicBezTo>
                    <a:cubicBezTo>
                      <a:pt x="12" y="26"/>
                      <a:pt x="10" y="25"/>
                      <a:pt x="8" y="24"/>
                    </a:cubicBezTo>
                    <a:cubicBezTo>
                      <a:pt x="5" y="22"/>
                      <a:pt x="4" y="19"/>
                      <a:pt x="4" y="15"/>
                    </a:cubicBezTo>
                    <a:cubicBezTo>
                      <a:pt x="4" y="12"/>
                      <a:pt x="6" y="8"/>
                      <a:pt x="8" y="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16"/>
              <p:cNvSpPr/>
              <p:nvPr/>
            </p:nvSpPr>
            <p:spPr bwMode="auto">
              <a:xfrm>
                <a:off x="8494713" y="3665538"/>
                <a:ext cx="23813" cy="19050"/>
              </a:xfrm>
              <a:custGeom>
                <a:avLst/>
                <a:gdLst>
                  <a:gd name="T0" fmla="*/ 11 w 11"/>
                  <a:gd name="T1" fmla="*/ 0 h 9"/>
                  <a:gd name="T2" fmla="*/ 11 w 11"/>
                  <a:gd name="T3" fmla="*/ 0 h 9"/>
                  <a:gd name="T4" fmla="*/ 6 w 11"/>
                  <a:gd name="T5" fmla="*/ 0 h 9"/>
                  <a:gd name="T6" fmla="*/ 6 w 11"/>
                  <a:gd name="T7" fmla="*/ 0 h 9"/>
                  <a:gd name="T8" fmla="*/ 0 w 11"/>
                  <a:gd name="T9" fmla="*/ 8 h 9"/>
                  <a:gd name="T10" fmla="*/ 4 w 11"/>
                  <a:gd name="T11" fmla="*/ 9 h 9"/>
                  <a:gd name="T12" fmla="*/ 11 w 11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9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3"/>
                      <a:pt x="3" y="6"/>
                      <a:pt x="0" y="8"/>
                    </a:cubicBezTo>
                    <a:cubicBezTo>
                      <a:pt x="1" y="9"/>
                      <a:pt x="2" y="9"/>
                      <a:pt x="4" y="9"/>
                    </a:cubicBezTo>
                    <a:cubicBezTo>
                      <a:pt x="8" y="9"/>
                      <a:pt x="11" y="5"/>
                      <a:pt x="11" y="0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17"/>
              <p:cNvSpPr/>
              <p:nvPr/>
            </p:nvSpPr>
            <p:spPr bwMode="auto">
              <a:xfrm>
                <a:off x="8494713" y="3646488"/>
                <a:ext cx="20638" cy="11113"/>
              </a:xfrm>
              <a:custGeom>
                <a:avLst/>
                <a:gdLst>
                  <a:gd name="T0" fmla="*/ 4 w 10"/>
                  <a:gd name="T1" fmla="*/ 5 h 5"/>
                  <a:gd name="T2" fmla="*/ 10 w 10"/>
                  <a:gd name="T3" fmla="*/ 5 h 5"/>
                  <a:gd name="T4" fmla="*/ 4 w 10"/>
                  <a:gd name="T5" fmla="*/ 0 h 5"/>
                  <a:gd name="T6" fmla="*/ 0 w 10"/>
                  <a:gd name="T7" fmla="*/ 1 h 5"/>
                  <a:gd name="T8" fmla="*/ 4 w 10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4" y="5"/>
                    </a:moveTo>
                    <a:cubicBezTo>
                      <a:pt x="10" y="5"/>
                      <a:pt x="10" y="5"/>
                      <a:pt x="10" y="5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2" y="2"/>
                      <a:pt x="3" y="3"/>
                      <a:pt x="4" y="5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18"/>
              <p:cNvSpPr>
                <a:spLocks noEditPoints="1"/>
              </p:cNvSpPr>
              <p:nvPr/>
            </p:nvSpPr>
            <p:spPr bwMode="auto">
              <a:xfrm>
                <a:off x="8469313" y="3633788"/>
                <a:ext cx="63500" cy="63500"/>
              </a:xfrm>
              <a:custGeom>
                <a:avLst/>
                <a:gdLst>
                  <a:gd name="T0" fmla="*/ 15 w 30"/>
                  <a:gd name="T1" fmla="*/ 30 h 30"/>
                  <a:gd name="T2" fmla="*/ 30 w 30"/>
                  <a:gd name="T3" fmla="*/ 15 h 30"/>
                  <a:gd name="T4" fmla="*/ 15 w 30"/>
                  <a:gd name="T5" fmla="*/ 0 h 30"/>
                  <a:gd name="T6" fmla="*/ 0 w 30"/>
                  <a:gd name="T7" fmla="*/ 15 h 30"/>
                  <a:gd name="T8" fmla="*/ 15 w 30"/>
                  <a:gd name="T9" fmla="*/ 30 h 30"/>
                  <a:gd name="T10" fmla="*/ 9 w 30"/>
                  <a:gd name="T11" fmla="*/ 6 h 30"/>
                  <a:gd name="T12" fmla="*/ 15 w 30"/>
                  <a:gd name="T13" fmla="*/ 4 h 30"/>
                  <a:gd name="T14" fmla="*/ 25 w 30"/>
                  <a:gd name="T15" fmla="*/ 11 h 30"/>
                  <a:gd name="T16" fmla="*/ 26 w 30"/>
                  <a:gd name="T17" fmla="*/ 15 h 30"/>
                  <a:gd name="T18" fmla="*/ 26 w 30"/>
                  <a:gd name="T19" fmla="*/ 15 h 30"/>
                  <a:gd name="T20" fmla="*/ 15 w 30"/>
                  <a:gd name="T21" fmla="*/ 26 h 30"/>
                  <a:gd name="T22" fmla="*/ 9 w 30"/>
                  <a:gd name="T23" fmla="*/ 24 h 30"/>
                  <a:gd name="T24" fmla="*/ 4 w 30"/>
                  <a:gd name="T25" fmla="*/ 15 h 30"/>
                  <a:gd name="T26" fmla="*/ 9 w 30"/>
                  <a:gd name="T2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23" y="30"/>
                      <a:pt x="30" y="23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moveTo>
                      <a:pt x="9" y="6"/>
                    </a:moveTo>
                    <a:cubicBezTo>
                      <a:pt x="10" y="5"/>
                      <a:pt x="13" y="4"/>
                      <a:pt x="15" y="4"/>
                    </a:cubicBezTo>
                    <a:cubicBezTo>
                      <a:pt x="19" y="4"/>
                      <a:pt x="23" y="7"/>
                      <a:pt x="25" y="11"/>
                    </a:cubicBezTo>
                    <a:cubicBezTo>
                      <a:pt x="25" y="12"/>
                      <a:pt x="26" y="13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21"/>
                      <a:pt x="21" y="26"/>
                      <a:pt x="15" y="26"/>
                    </a:cubicBezTo>
                    <a:cubicBezTo>
                      <a:pt x="13" y="26"/>
                      <a:pt x="10" y="25"/>
                      <a:pt x="9" y="24"/>
                    </a:cubicBezTo>
                    <a:cubicBezTo>
                      <a:pt x="6" y="22"/>
                      <a:pt x="4" y="19"/>
                      <a:pt x="4" y="15"/>
                    </a:cubicBezTo>
                    <a:cubicBezTo>
                      <a:pt x="4" y="12"/>
                      <a:pt x="6" y="8"/>
                      <a:pt x="9" y="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3" name="Freeform 119"/>
            <p:cNvSpPr>
              <a:spLocks noEditPoints="1"/>
            </p:cNvSpPr>
            <p:nvPr/>
          </p:nvSpPr>
          <p:spPr bwMode="auto">
            <a:xfrm>
              <a:off x="8631249" y="1855791"/>
              <a:ext cx="200025" cy="477839"/>
            </a:xfrm>
            <a:custGeom>
              <a:avLst/>
              <a:gdLst>
                <a:gd name="T0" fmla="*/ 76 w 93"/>
                <a:gd name="T1" fmla="*/ 116 h 223"/>
                <a:gd name="T2" fmla="*/ 76 w 93"/>
                <a:gd name="T3" fmla="*/ 52 h 223"/>
                <a:gd name="T4" fmla="*/ 75 w 93"/>
                <a:gd name="T5" fmla="*/ 51 h 223"/>
                <a:gd name="T6" fmla="*/ 59 w 93"/>
                <a:gd name="T7" fmla="*/ 51 h 223"/>
                <a:gd name="T8" fmla="*/ 67 w 93"/>
                <a:gd name="T9" fmla="*/ 30 h 223"/>
                <a:gd name="T10" fmla="*/ 93 w 93"/>
                <a:gd name="T11" fmla="*/ 42 h 223"/>
                <a:gd name="T12" fmla="*/ 77 w 93"/>
                <a:gd name="T13" fmla="*/ 0 h 223"/>
                <a:gd name="T14" fmla="*/ 35 w 93"/>
                <a:gd name="T15" fmla="*/ 16 h 223"/>
                <a:gd name="T16" fmla="*/ 61 w 93"/>
                <a:gd name="T17" fmla="*/ 28 h 223"/>
                <a:gd name="T18" fmla="*/ 52 w 93"/>
                <a:gd name="T19" fmla="*/ 51 h 223"/>
                <a:gd name="T20" fmla="*/ 1 w 93"/>
                <a:gd name="T21" fmla="*/ 51 h 223"/>
                <a:gd name="T22" fmla="*/ 1 w 93"/>
                <a:gd name="T23" fmla="*/ 52 h 223"/>
                <a:gd name="T24" fmla="*/ 0 w 93"/>
                <a:gd name="T25" fmla="*/ 116 h 223"/>
                <a:gd name="T26" fmla="*/ 33 w 93"/>
                <a:gd name="T27" fmla="*/ 160 h 223"/>
                <a:gd name="T28" fmla="*/ 33 w 93"/>
                <a:gd name="T29" fmla="*/ 215 h 223"/>
                <a:gd name="T30" fmla="*/ 14 w 93"/>
                <a:gd name="T31" fmla="*/ 219 h 223"/>
                <a:gd name="T32" fmla="*/ 38 w 93"/>
                <a:gd name="T33" fmla="*/ 223 h 223"/>
                <a:gd name="T34" fmla="*/ 63 w 93"/>
                <a:gd name="T35" fmla="*/ 219 h 223"/>
                <a:gd name="T36" fmla="*/ 44 w 93"/>
                <a:gd name="T37" fmla="*/ 215 h 223"/>
                <a:gd name="T38" fmla="*/ 44 w 93"/>
                <a:gd name="T39" fmla="*/ 160 h 223"/>
                <a:gd name="T40" fmla="*/ 76 w 93"/>
                <a:gd name="T41" fmla="*/ 116 h 223"/>
                <a:gd name="T42" fmla="*/ 71 w 93"/>
                <a:gd name="T43" fmla="*/ 56 h 223"/>
                <a:gd name="T44" fmla="*/ 68 w 93"/>
                <a:gd name="T45" fmla="*/ 83 h 223"/>
                <a:gd name="T46" fmla="*/ 49 w 93"/>
                <a:gd name="T47" fmla="*/ 77 h 223"/>
                <a:gd name="T48" fmla="*/ 57 w 93"/>
                <a:gd name="T49" fmla="*/ 56 h 223"/>
                <a:gd name="T50" fmla="*/ 71 w 93"/>
                <a:gd name="T51" fmla="*/ 56 h 223"/>
                <a:gd name="T52" fmla="*/ 8 w 93"/>
                <a:gd name="T53" fmla="*/ 82 h 223"/>
                <a:gd name="T54" fmla="*/ 5 w 93"/>
                <a:gd name="T55" fmla="*/ 56 h 223"/>
                <a:gd name="T56" fmla="*/ 51 w 93"/>
                <a:gd name="T57" fmla="*/ 56 h 223"/>
                <a:gd name="T58" fmla="*/ 41 w 93"/>
                <a:gd name="T59" fmla="*/ 80 h 223"/>
                <a:gd name="T60" fmla="*/ 39 w 93"/>
                <a:gd name="T61" fmla="*/ 82 h 223"/>
                <a:gd name="T62" fmla="*/ 8 w 93"/>
                <a:gd name="T63" fmla="*/ 8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23">
                  <a:moveTo>
                    <a:pt x="76" y="116"/>
                  </a:moveTo>
                  <a:cubicBezTo>
                    <a:pt x="76" y="107"/>
                    <a:pt x="67" y="77"/>
                    <a:pt x="76" y="52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93"/>
                    <a:pt x="0" y="107"/>
                    <a:pt x="0" y="116"/>
                  </a:cubicBezTo>
                  <a:cubicBezTo>
                    <a:pt x="0" y="138"/>
                    <a:pt x="14" y="157"/>
                    <a:pt x="33" y="160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22" y="215"/>
                    <a:pt x="14" y="217"/>
                    <a:pt x="14" y="219"/>
                  </a:cubicBezTo>
                  <a:cubicBezTo>
                    <a:pt x="14" y="221"/>
                    <a:pt x="25" y="223"/>
                    <a:pt x="38" y="223"/>
                  </a:cubicBezTo>
                  <a:cubicBezTo>
                    <a:pt x="52" y="223"/>
                    <a:pt x="63" y="221"/>
                    <a:pt x="63" y="219"/>
                  </a:cubicBezTo>
                  <a:cubicBezTo>
                    <a:pt x="63" y="217"/>
                    <a:pt x="55" y="215"/>
                    <a:pt x="44" y="215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62" y="157"/>
                    <a:pt x="76" y="138"/>
                    <a:pt x="76" y="116"/>
                  </a:cubicBezTo>
                  <a:moveTo>
                    <a:pt x="71" y="56"/>
                  </a:moveTo>
                  <a:cubicBezTo>
                    <a:pt x="68" y="61"/>
                    <a:pt x="67" y="71"/>
                    <a:pt x="68" y="83"/>
                  </a:cubicBezTo>
                  <a:cubicBezTo>
                    <a:pt x="68" y="83"/>
                    <a:pt x="59" y="76"/>
                    <a:pt x="49" y="77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71" y="56"/>
                    <a:pt x="71" y="56"/>
                    <a:pt x="71" y="56"/>
                  </a:cubicBezTo>
                  <a:close/>
                  <a:moveTo>
                    <a:pt x="8" y="82"/>
                  </a:moveTo>
                  <a:cubicBezTo>
                    <a:pt x="9" y="71"/>
                    <a:pt x="8" y="61"/>
                    <a:pt x="5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0" y="81"/>
                    <a:pt x="40" y="81"/>
                    <a:pt x="39" y="82"/>
                  </a:cubicBezTo>
                  <a:cubicBezTo>
                    <a:pt x="29" y="90"/>
                    <a:pt x="14" y="84"/>
                    <a:pt x="8" y="8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8128006" y="5056198"/>
              <a:ext cx="476250" cy="373063"/>
              <a:chOff x="8128000" y="5056188"/>
              <a:chExt cx="476250" cy="373062"/>
            </a:xfrm>
          </p:grpSpPr>
          <p:sp>
            <p:nvSpPr>
              <p:cNvPr id="135" name="Freeform 120"/>
              <p:cNvSpPr/>
              <p:nvPr/>
            </p:nvSpPr>
            <p:spPr bwMode="auto">
              <a:xfrm>
                <a:off x="8128000" y="5241925"/>
                <a:ext cx="476250" cy="187325"/>
              </a:xfrm>
              <a:custGeom>
                <a:avLst/>
                <a:gdLst>
                  <a:gd name="T0" fmla="*/ 222 w 222"/>
                  <a:gd name="T1" fmla="*/ 22 h 87"/>
                  <a:gd name="T2" fmla="*/ 173 w 222"/>
                  <a:gd name="T3" fmla="*/ 0 h 87"/>
                  <a:gd name="T4" fmla="*/ 165 w 222"/>
                  <a:gd name="T5" fmla="*/ 5 h 87"/>
                  <a:gd name="T6" fmla="*/ 196 w 222"/>
                  <a:gd name="T7" fmla="*/ 18 h 87"/>
                  <a:gd name="T8" fmla="*/ 190 w 222"/>
                  <a:gd name="T9" fmla="*/ 24 h 87"/>
                  <a:gd name="T10" fmla="*/ 111 w 222"/>
                  <a:gd name="T11" fmla="*/ 35 h 87"/>
                  <a:gd name="T12" fmla="*/ 31 w 222"/>
                  <a:gd name="T13" fmla="*/ 24 h 87"/>
                  <a:gd name="T14" fmla="*/ 26 w 222"/>
                  <a:gd name="T15" fmla="*/ 18 h 87"/>
                  <a:gd name="T16" fmla="*/ 48 w 222"/>
                  <a:gd name="T17" fmla="*/ 7 h 87"/>
                  <a:gd name="T18" fmla="*/ 42 w 222"/>
                  <a:gd name="T19" fmla="*/ 1 h 87"/>
                  <a:gd name="T20" fmla="*/ 0 w 222"/>
                  <a:gd name="T21" fmla="*/ 22 h 87"/>
                  <a:gd name="T22" fmla="*/ 0 w 222"/>
                  <a:gd name="T23" fmla="*/ 24 h 87"/>
                  <a:gd name="T24" fmla="*/ 0 w 222"/>
                  <a:gd name="T25" fmla="*/ 24 h 87"/>
                  <a:gd name="T26" fmla="*/ 0 w 222"/>
                  <a:gd name="T27" fmla="*/ 25 h 87"/>
                  <a:gd name="T28" fmla="*/ 5 w 222"/>
                  <a:gd name="T29" fmla="*/ 31 h 87"/>
                  <a:gd name="T30" fmla="*/ 38 w 222"/>
                  <a:gd name="T31" fmla="*/ 69 h 87"/>
                  <a:gd name="T32" fmla="*/ 37 w 222"/>
                  <a:gd name="T33" fmla="*/ 69 h 87"/>
                  <a:gd name="T34" fmla="*/ 28 w 222"/>
                  <a:gd name="T35" fmla="*/ 77 h 87"/>
                  <a:gd name="T36" fmla="*/ 28 w 222"/>
                  <a:gd name="T37" fmla="*/ 78 h 87"/>
                  <a:gd name="T38" fmla="*/ 37 w 222"/>
                  <a:gd name="T39" fmla="*/ 87 h 87"/>
                  <a:gd name="T40" fmla="*/ 189 w 222"/>
                  <a:gd name="T41" fmla="*/ 87 h 87"/>
                  <a:gd name="T42" fmla="*/ 198 w 222"/>
                  <a:gd name="T43" fmla="*/ 78 h 87"/>
                  <a:gd name="T44" fmla="*/ 198 w 222"/>
                  <a:gd name="T45" fmla="*/ 77 h 87"/>
                  <a:gd name="T46" fmla="*/ 189 w 222"/>
                  <a:gd name="T47" fmla="*/ 69 h 87"/>
                  <a:gd name="T48" fmla="*/ 184 w 222"/>
                  <a:gd name="T49" fmla="*/ 69 h 87"/>
                  <a:gd name="T50" fmla="*/ 216 w 222"/>
                  <a:gd name="T51" fmla="*/ 31 h 87"/>
                  <a:gd name="T52" fmla="*/ 222 w 222"/>
                  <a:gd name="T53" fmla="*/ 25 h 87"/>
                  <a:gd name="T54" fmla="*/ 222 w 222"/>
                  <a:gd name="T55" fmla="*/ 24 h 87"/>
                  <a:gd name="T56" fmla="*/ 222 w 222"/>
                  <a:gd name="T57" fmla="*/ 24 h 87"/>
                  <a:gd name="T58" fmla="*/ 222 w 222"/>
                  <a:gd name="T59" fmla="*/ 2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2" h="87">
                    <a:moveTo>
                      <a:pt x="222" y="22"/>
                    </a:moveTo>
                    <a:cubicBezTo>
                      <a:pt x="222" y="13"/>
                      <a:pt x="203" y="4"/>
                      <a:pt x="173" y="0"/>
                    </a:cubicBezTo>
                    <a:cubicBezTo>
                      <a:pt x="165" y="5"/>
                      <a:pt x="165" y="5"/>
                      <a:pt x="165" y="5"/>
                    </a:cubicBezTo>
                    <a:cubicBezTo>
                      <a:pt x="184" y="8"/>
                      <a:pt x="196" y="13"/>
                      <a:pt x="196" y="18"/>
                    </a:cubicBezTo>
                    <a:cubicBezTo>
                      <a:pt x="196" y="20"/>
                      <a:pt x="194" y="22"/>
                      <a:pt x="190" y="24"/>
                    </a:cubicBezTo>
                    <a:cubicBezTo>
                      <a:pt x="178" y="31"/>
                      <a:pt x="147" y="35"/>
                      <a:pt x="111" y="35"/>
                    </a:cubicBezTo>
                    <a:cubicBezTo>
                      <a:pt x="75" y="35"/>
                      <a:pt x="44" y="31"/>
                      <a:pt x="31" y="24"/>
                    </a:cubicBezTo>
                    <a:cubicBezTo>
                      <a:pt x="28" y="22"/>
                      <a:pt x="26" y="20"/>
                      <a:pt x="26" y="18"/>
                    </a:cubicBezTo>
                    <a:cubicBezTo>
                      <a:pt x="26" y="14"/>
                      <a:pt x="34" y="10"/>
                      <a:pt x="48" y="7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16" y="6"/>
                      <a:pt x="0" y="14"/>
                      <a:pt x="0" y="22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7"/>
                      <a:pt x="3" y="29"/>
                      <a:pt x="5" y="31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2" y="69"/>
                      <a:pt x="28" y="72"/>
                      <a:pt x="28" y="77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83"/>
                      <a:pt x="32" y="87"/>
                      <a:pt x="37" y="87"/>
                    </a:cubicBezTo>
                    <a:cubicBezTo>
                      <a:pt x="189" y="87"/>
                      <a:pt x="189" y="87"/>
                      <a:pt x="189" y="87"/>
                    </a:cubicBezTo>
                    <a:cubicBezTo>
                      <a:pt x="194" y="87"/>
                      <a:pt x="198" y="83"/>
                      <a:pt x="198" y="78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8" y="72"/>
                      <a:pt x="194" y="69"/>
                      <a:pt x="189" y="69"/>
                    </a:cubicBezTo>
                    <a:cubicBezTo>
                      <a:pt x="184" y="69"/>
                      <a:pt x="184" y="69"/>
                      <a:pt x="184" y="69"/>
                    </a:cubicBezTo>
                    <a:cubicBezTo>
                      <a:pt x="216" y="31"/>
                      <a:pt x="216" y="31"/>
                      <a:pt x="216" y="31"/>
                    </a:cubicBezTo>
                    <a:cubicBezTo>
                      <a:pt x="219" y="29"/>
                      <a:pt x="221" y="27"/>
                      <a:pt x="222" y="25"/>
                    </a:cubicBezTo>
                    <a:cubicBezTo>
                      <a:pt x="222" y="24"/>
                      <a:pt x="222" y="24"/>
                      <a:pt x="222" y="24"/>
                    </a:cubicBezTo>
                    <a:cubicBezTo>
                      <a:pt x="222" y="24"/>
                      <a:pt x="222" y="24"/>
                      <a:pt x="222" y="24"/>
                    </a:cubicBezTo>
                    <a:cubicBezTo>
                      <a:pt x="222" y="24"/>
                      <a:pt x="222" y="23"/>
                      <a:pt x="222" y="2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21"/>
              <p:cNvSpPr>
                <a:spLocks noEditPoints="1"/>
              </p:cNvSpPr>
              <p:nvPr/>
            </p:nvSpPr>
            <p:spPr bwMode="auto">
              <a:xfrm>
                <a:off x="8413750" y="5056188"/>
                <a:ext cx="180975" cy="215900"/>
              </a:xfrm>
              <a:custGeom>
                <a:avLst/>
                <a:gdLst>
                  <a:gd name="T0" fmla="*/ 7 w 85"/>
                  <a:gd name="T1" fmla="*/ 89 h 101"/>
                  <a:gd name="T2" fmla="*/ 8 w 85"/>
                  <a:gd name="T3" fmla="*/ 101 h 101"/>
                  <a:gd name="T4" fmla="*/ 22 w 85"/>
                  <a:gd name="T5" fmla="*/ 91 h 101"/>
                  <a:gd name="T6" fmla="*/ 30 w 85"/>
                  <a:gd name="T7" fmla="*/ 85 h 101"/>
                  <a:gd name="T8" fmla="*/ 85 w 85"/>
                  <a:gd name="T9" fmla="*/ 43 h 101"/>
                  <a:gd name="T10" fmla="*/ 0 w 85"/>
                  <a:gd name="T11" fmla="*/ 0 h 101"/>
                  <a:gd name="T12" fmla="*/ 1 w 85"/>
                  <a:gd name="T13" fmla="*/ 17 h 101"/>
                  <a:gd name="T14" fmla="*/ 37 w 85"/>
                  <a:gd name="T15" fmla="*/ 26 h 101"/>
                  <a:gd name="T16" fmla="*/ 40 w 85"/>
                  <a:gd name="T17" fmla="*/ 28 h 101"/>
                  <a:gd name="T18" fmla="*/ 39 w 85"/>
                  <a:gd name="T19" fmla="*/ 32 h 101"/>
                  <a:gd name="T20" fmla="*/ 6 w 85"/>
                  <a:gd name="T21" fmla="*/ 70 h 101"/>
                  <a:gd name="T22" fmla="*/ 7 w 85"/>
                  <a:gd name="T23" fmla="*/ 83 h 101"/>
                  <a:gd name="T24" fmla="*/ 7 w 85"/>
                  <a:gd name="T25" fmla="*/ 89 h 101"/>
                  <a:gd name="T26" fmla="*/ 55 w 85"/>
                  <a:gd name="T27" fmla="*/ 34 h 101"/>
                  <a:gd name="T28" fmla="*/ 61 w 85"/>
                  <a:gd name="T29" fmla="*/ 39 h 101"/>
                  <a:gd name="T30" fmla="*/ 55 w 85"/>
                  <a:gd name="T31" fmla="*/ 45 h 101"/>
                  <a:gd name="T32" fmla="*/ 50 w 85"/>
                  <a:gd name="T33" fmla="*/ 39 h 101"/>
                  <a:gd name="T34" fmla="*/ 55 w 85"/>
                  <a:gd name="T35" fmla="*/ 34 h 101"/>
                  <a:gd name="T36" fmla="*/ 46 w 85"/>
                  <a:gd name="T37" fmla="*/ 52 h 101"/>
                  <a:gd name="T38" fmla="*/ 54 w 85"/>
                  <a:gd name="T39" fmla="*/ 60 h 101"/>
                  <a:gd name="T40" fmla="*/ 46 w 85"/>
                  <a:gd name="T41" fmla="*/ 67 h 101"/>
                  <a:gd name="T42" fmla="*/ 39 w 85"/>
                  <a:gd name="T43" fmla="*/ 60 h 101"/>
                  <a:gd name="T44" fmla="*/ 46 w 85"/>
                  <a:gd name="T45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01">
                    <a:moveTo>
                      <a:pt x="7" y="89"/>
                    </a:moveTo>
                    <a:cubicBezTo>
                      <a:pt x="8" y="101"/>
                      <a:pt x="8" y="101"/>
                      <a:pt x="8" y="101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9" y="26"/>
                      <a:pt x="40" y="27"/>
                      <a:pt x="40" y="28"/>
                    </a:cubicBezTo>
                    <a:cubicBezTo>
                      <a:pt x="41" y="29"/>
                      <a:pt x="40" y="31"/>
                      <a:pt x="39" y="32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7" y="83"/>
                      <a:pt x="7" y="83"/>
                      <a:pt x="7" y="83"/>
                    </a:cubicBezTo>
                    <a:lnTo>
                      <a:pt x="7" y="89"/>
                    </a:lnTo>
                    <a:close/>
                    <a:moveTo>
                      <a:pt x="55" y="34"/>
                    </a:moveTo>
                    <a:cubicBezTo>
                      <a:pt x="58" y="34"/>
                      <a:pt x="61" y="36"/>
                      <a:pt x="61" y="39"/>
                    </a:cubicBezTo>
                    <a:cubicBezTo>
                      <a:pt x="61" y="42"/>
                      <a:pt x="58" y="45"/>
                      <a:pt x="55" y="45"/>
                    </a:cubicBezTo>
                    <a:cubicBezTo>
                      <a:pt x="52" y="45"/>
                      <a:pt x="50" y="42"/>
                      <a:pt x="50" y="39"/>
                    </a:cubicBezTo>
                    <a:cubicBezTo>
                      <a:pt x="50" y="36"/>
                      <a:pt x="52" y="34"/>
                      <a:pt x="55" y="34"/>
                    </a:cubicBezTo>
                    <a:moveTo>
                      <a:pt x="46" y="52"/>
                    </a:moveTo>
                    <a:cubicBezTo>
                      <a:pt x="50" y="52"/>
                      <a:pt x="54" y="56"/>
                      <a:pt x="54" y="60"/>
                    </a:cubicBezTo>
                    <a:cubicBezTo>
                      <a:pt x="54" y="64"/>
                      <a:pt x="50" y="67"/>
                      <a:pt x="46" y="67"/>
                    </a:cubicBezTo>
                    <a:cubicBezTo>
                      <a:pt x="42" y="67"/>
                      <a:pt x="39" y="64"/>
                      <a:pt x="39" y="60"/>
                    </a:cubicBezTo>
                    <a:cubicBezTo>
                      <a:pt x="39" y="56"/>
                      <a:pt x="42" y="52"/>
                      <a:pt x="46" y="5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22"/>
              <p:cNvSpPr>
                <a:spLocks noEditPoints="1"/>
              </p:cNvSpPr>
              <p:nvPr/>
            </p:nvSpPr>
            <p:spPr bwMode="auto">
              <a:xfrm>
                <a:off x="8304213" y="5091113"/>
                <a:ext cx="173038" cy="193675"/>
              </a:xfrm>
              <a:custGeom>
                <a:avLst/>
                <a:gdLst>
                  <a:gd name="T0" fmla="*/ 8 w 81"/>
                  <a:gd name="T1" fmla="*/ 73 h 91"/>
                  <a:gd name="T2" fmla="*/ 15 w 81"/>
                  <a:gd name="T3" fmla="*/ 91 h 91"/>
                  <a:gd name="T4" fmla="*/ 31 w 81"/>
                  <a:gd name="T5" fmla="*/ 72 h 91"/>
                  <a:gd name="T6" fmla="*/ 37 w 81"/>
                  <a:gd name="T7" fmla="*/ 66 h 91"/>
                  <a:gd name="T8" fmla="*/ 49 w 81"/>
                  <a:gd name="T9" fmla="*/ 52 h 91"/>
                  <a:gd name="T10" fmla="*/ 52 w 81"/>
                  <a:gd name="T11" fmla="*/ 48 h 91"/>
                  <a:gd name="T12" fmla="*/ 56 w 81"/>
                  <a:gd name="T13" fmla="*/ 44 h 91"/>
                  <a:gd name="T14" fmla="*/ 81 w 81"/>
                  <a:gd name="T15" fmla="*/ 15 h 91"/>
                  <a:gd name="T16" fmla="*/ 53 w 81"/>
                  <a:gd name="T17" fmla="*/ 9 h 91"/>
                  <a:gd name="T18" fmla="*/ 49 w 81"/>
                  <a:gd name="T19" fmla="*/ 8 h 91"/>
                  <a:gd name="T20" fmla="*/ 45 w 81"/>
                  <a:gd name="T21" fmla="*/ 7 h 91"/>
                  <a:gd name="T22" fmla="*/ 15 w 81"/>
                  <a:gd name="T23" fmla="*/ 0 h 91"/>
                  <a:gd name="T24" fmla="*/ 0 w 81"/>
                  <a:gd name="T25" fmla="*/ 51 h 91"/>
                  <a:gd name="T26" fmla="*/ 6 w 81"/>
                  <a:gd name="T27" fmla="*/ 66 h 91"/>
                  <a:gd name="T28" fmla="*/ 8 w 81"/>
                  <a:gd name="T29" fmla="*/ 73 h 91"/>
                  <a:gd name="T30" fmla="*/ 45 w 81"/>
                  <a:gd name="T31" fmla="*/ 14 h 91"/>
                  <a:gd name="T32" fmla="*/ 46 w 81"/>
                  <a:gd name="T33" fmla="*/ 14 h 91"/>
                  <a:gd name="T34" fmla="*/ 49 w 81"/>
                  <a:gd name="T35" fmla="*/ 12 h 91"/>
                  <a:gd name="T36" fmla="*/ 53 w 81"/>
                  <a:gd name="T37" fmla="*/ 13 h 91"/>
                  <a:gd name="T38" fmla="*/ 55 w 81"/>
                  <a:gd name="T39" fmla="*/ 15 h 91"/>
                  <a:gd name="T40" fmla="*/ 55 w 81"/>
                  <a:gd name="T41" fmla="*/ 25 h 91"/>
                  <a:gd name="T42" fmla="*/ 54 w 81"/>
                  <a:gd name="T43" fmla="*/ 26 h 91"/>
                  <a:gd name="T44" fmla="*/ 51 w 81"/>
                  <a:gd name="T45" fmla="*/ 27 h 91"/>
                  <a:gd name="T46" fmla="*/ 47 w 81"/>
                  <a:gd name="T47" fmla="*/ 26 h 91"/>
                  <a:gd name="T48" fmla="*/ 45 w 81"/>
                  <a:gd name="T49" fmla="*/ 25 h 91"/>
                  <a:gd name="T50" fmla="*/ 45 w 81"/>
                  <a:gd name="T51" fmla="*/ 14 h 91"/>
                  <a:gd name="T52" fmla="*/ 25 w 81"/>
                  <a:gd name="T53" fmla="*/ 23 h 91"/>
                  <a:gd name="T54" fmla="*/ 33 w 81"/>
                  <a:gd name="T55" fmla="*/ 23 h 91"/>
                  <a:gd name="T56" fmla="*/ 33 w 81"/>
                  <a:gd name="T57" fmla="*/ 31 h 91"/>
                  <a:gd name="T58" fmla="*/ 25 w 81"/>
                  <a:gd name="T59" fmla="*/ 31 h 91"/>
                  <a:gd name="T60" fmla="*/ 25 w 81"/>
                  <a:gd name="T61" fmla="*/ 2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1" h="91">
                    <a:moveTo>
                      <a:pt x="8" y="73"/>
                    </a:moveTo>
                    <a:cubicBezTo>
                      <a:pt x="15" y="91"/>
                      <a:pt x="15" y="91"/>
                      <a:pt x="15" y="91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6" y="66"/>
                      <a:pt x="6" y="66"/>
                      <a:pt x="6" y="66"/>
                    </a:cubicBezTo>
                    <a:lnTo>
                      <a:pt x="8" y="73"/>
                    </a:lnTo>
                    <a:close/>
                    <a:moveTo>
                      <a:pt x="45" y="14"/>
                    </a:moveTo>
                    <a:cubicBezTo>
                      <a:pt x="45" y="14"/>
                      <a:pt x="46" y="14"/>
                      <a:pt x="46" y="14"/>
                    </a:cubicBezTo>
                    <a:cubicBezTo>
                      <a:pt x="47" y="13"/>
                      <a:pt x="48" y="13"/>
                      <a:pt x="49" y="12"/>
                    </a:cubicBezTo>
                    <a:cubicBezTo>
                      <a:pt x="51" y="12"/>
                      <a:pt x="52" y="13"/>
                      <a:pt x="53" y="13"/>
                    </a:cubicBezTo>
                    <a:cubicBezTo>
                      <a:pt x="54" y="13"/>
                      <a:pt x="55" y="14"/>
                      <a:pt x="55" y="15"/>
                    </a:cubicBezTo>
                    <a:cubicBezTo>
                      <a:pt x="58" y="18"/>
                      <a:pt x="58" y="22"/>
                      <a:pt x="55" y="25"/>
                    </a:cubicBezTo>
                    <a:cubicBezTo>
                      <a:pt x="55" y="25"/>
                      <a:pt x="54" y="26"/>
                      <a:pt x="54" y="26"/>
                    </a:cubicBezTo>
                    <a:cubicBezTo>
                      <a:pt x="53" y="27"/>
                      <a:pt x="52" y="27"/>
                      <a:pt x="51" y="27"/>
                    </a:cubicBezTo>
                    <a:cubicBezTo>
                      <a:pt x="49" y="27"/>
                      <a:pt x="48" y="27"/>
                      <a:pt x="47" y="26"/>
                    </a:cubicBezTo>
                    <a:cubicBezTo>
                      <a:pt x="46" y="26"/>
                      <a:pt x="45" y="25"/>
                      <a:pt x="45" y="25"/>
                    </a:cubicBezTo>
                    <a:cubicBezTo>
                      <a:pt x="42" y="22"/>
                      <a:pt x="42" y="17"/>
                      <a:pt x="45" y="14"/>
                    </a:cubicBezTo>
                    <a:moveTo>
                      <a:pt x="25" y="23"/>
                    </a:moveTo>
                    <a:cubicBezTo>
                      <a:pt x="27" y="21"/>
                      <a:pt x="31" y="21"/>
                      <a:pt x="33" y="23"/>
                    </a:cubicBezTo>
                    <a:cubicBezTo>
                      <a:pt x="35" y="25"/>
                      <a:pt x="35" y="29"/>
                      <a:pt x="33" y="31"/>
                    </a:cubicBezTo>
                    <a:cubicBezTo>
                      <a:pt x="30" y="33"/>
                      <a:pt x="27" y="33"/>
                      <a:pt x="25" y="31"/>
                    </a:cubicBezTo>
                    <a:cubicBezTo>
                      <a:pt x="23" y="28"/>
                      <a:pt x="23" y="25"/>
                      <a:pt x="25" y="2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23"/>
              <p:cNvSpPr>
                <a:spLocks noEditPoints="1"/>
              </p:cNvSpPr>
              <p:nvPr/>
            </p:nvSpPr>
            <p:spPr bwMode="auto">
              <a:xfrm>
                <a:off x="8134350" y="5084763"/>
                <a:ext cx="187325" cy="187325"/>
              </a:xfrm>
              <a:custGeom>
                <a:avLst/>
                <a:gdLst>
                  <a:gd name="T0" fmla="*/ 83 w 87"/>
                  <a:gd name="T1" fmla="*/ 1 h 88"/>
                  <a:gd name="T2" fmla="*/ 62 w 87"/>
                  <a:gd name="T3" fmla="*/ 7 h 88"/>
                  <a:gd name="T4" fmla="*/ 58 w 87"/>
                  <a:gd name="T5" fmla="*/ 8 h 88"/>
                  <a:gd name="T6" fmla="*/ 55 w 87"/>
                  <a:gd name="T7" fmla="*/ 9 h 88"/>
                  <a:gd name="T8" fmla="*/ 0 w 87"/>
                  <a:gd name="T9" fmla="*/ 25 h 88"/>
                  <a:gd name="T10" fmla="*/ 47 w 87"/>
                  <a:gd name="T11" fmla="*/ 73 h 88"/>
                  <a:gd name="T12" fmla="*/ 53 w 87"/>
                  <a:gd name="T13" fmla="*/ 79 h 88"/>
                  <a:gd name="T14" fmla="*/ 62 w 87"/>
                  <a:gd name="T15" fmla="*/ 88 h 88"/>
                  <a:gd name="T16" fmla="*/ 65 w 87"/>
                  <a:gd name="T17" fmla="*/ 78 h 88"/>
                  <a:gd name="T18" fmla="*/ 67 w 87"/>
                  <a:gd name="T19" fmla="*/ 71 h 88"/>
                  <a:gd name="T20" fmla="*/ 71 w 87"/>
                  <a:gd name="T21" fmla="*/ 55 h 88"/>
                  <a:gd name="T22" fmla="*/ 73 w 87"/>
                  <a:gd name="T23" fmla="*/ 49 h 88"/>
                  <a:gd name="T24" fmla="*/ 75 w 87"/>
                  <a:gd name="T25" fmla="*/ 43 h 88"/>
                  <a:gd name="T26" fmla="*/ 86 w 87"/>
                  <a:gd name="T27" fmla="*/ 2 h 88"/>
                  <a:gd name="T28" fmla="*/ 87 w 87"/>
                  <a:gd name="T29" fmla="*/ 0 h 88"/>
                  <a:gd name="T30" fmla="*/ 83 w 87"/>
                  <a:gd name="T31" fmla="*/ 1 h 88"/>
                  <a:gd name="T32" fmla="*/ 30 w 87"/>
                  <a:gd name="T33" fmla="*/ 32 h 88"/>
                  <a:gd name="T34" fmla="*/ 25 w 87"/>
                  <a:gd name="T35" fmla="*/ 27 h 88"/>
                  <a:gd name="T36" fmla="*/ 30 w 87"/>
                  <a:gd name="T37" fmla="*/ 22 h 88"/>
                  <a:gd name="T38" fmla="*/ 35 w 87"/>
                  <a:gd name="T39" fmla="*/ 27 h 88"/>
                  <a:gd name="T40" fmla="*/ 30 w 87"/>
                  <a:gd name="T41" fmla="*/ 32 h 88"/>
                  <a:gd name="T42" fmla="*/ 45 w 87"/>
                  <a:gd name="T43" fmla="*/ 48 h 88"/>
                  <a:gd name="T44" fmla="*/ 38 w 87"/>
                  <a:gd name="T45" fmla="*/ 42 h 88"/>
                  <a:gd name="T46" fmla="*/ 45 w 87"/>
                  <a:gd name="T47" fmla="*/ 35 h 88"/>
                  <a:gd name="T48" fmla="*/ 51 w 87"/>
                  <a:gd name="T49" fmla="*/ 42 h 88"/>
                  <a:gd name="T50" fmla="*/ 45 w 87"/>
                  <a:gd name="T51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7" h="88">
                    <a:moveTo>
                      <a:pt x="83" y="1"/>
                    </a:moveTo>
                    <a:cubicBezTo>
                      <a:pt x="62" y="7"/>
                      <a:pt x="62" y="7"/>
                      <a:pt x="62" y="7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0"/>
                      <a:pt x="87" y="0"/>
                      <a:pt x="87" y="0"/>
                    </a:cubicBezTo>
                    <a:lnTo>
                      <a:pt x="83" y="1"/>
                    </a:lnTo>
                    <a:close/>
                    <a:moveTo>
                      <a:pt x="30" y="32"/>
                    </a:moveTo>
                    <a:cubicBezTo>
                      <a:pt x="27" y="32"/>
                      <a:pt x="25" y="29"/>
                      <a:pt x="25" y="27"/>
                    </a:cubicBezTo>
                    <a:cubicBezTo>
                      <a:pt x="25" y="24"/>
                      <a:pt x="27" y="22"/>
                      <a:pt x="30" y="22"/>
                    </a:cubicBezTo>
                    <a:cubicBezTo>
                      <a:pt x="33" y="22"/>
                      <a:pt x="35" y="24"/>
                      <a:pt x="35" y="27"/>
                    </a:cubicBezTo>
                    <a:cubicBezTo>
                      <a:pt x="35" y="29"/>
                      <a:pt x="33" y="32"/>
                      <a:pt x="30" y="32"/>
                    </a:cubicBezTo>
                    <a:moveTo>
                      <a:pt x="45" y="48"/>
                    </a:moveTo>
                    <a:cubicBezTo>
                      <a:pt x="41" y="48"/>
                      <a:pt x="38" y="45"/>
                      <a:pt x="38" y="42"/>
                    </a:cubicBezTo>
                    <a:cubicBezTo>
                      <a:pt x="38" y="38"/>
                      <a:pt x="41" y="35"/>
                      <a:pt x="45" y="35"/>
                    </a:cubicBezTo>
                    <a:cubicBezTo>
                      <a:pt x="49" y="35"/>
                      <a:pt x="51" y="38"/>
                      <a:pt x="51" y="42"/>
                    </a:cubicBezTo>
                    <a:cubicBezTo>
                      <a:pt x="51" y="45"/>
                      <a:pt x="49" y="48"/>
                      <a:pt x="45" y="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>
              <a:off x="8372482" y="2714631"/>
              <a:ext cx="333376" cy="241301"/>
              <a:chOff x="8372475" y="2714625"/>
              <a:chExt cx="333375" cy="241300"/>
            </a:xfrm>
          </p:grpSpPr>
          <p:sp>
            <p:nvSpPr>
              <p:cNvPr id="140" name="Oval 124"/>
              <p:cNvSpPr>
                <a:spLocks noChangeArrowheads="1"/>
              </p:cNvSpPr>
              <p:nvPr/>
            </p:nvSpPr>
            <p:spPr bwMode="auto">
              <a:xfrm>
                <a:off x="8531225" y="2800350"/>
                <a:ext cx="100013" cy="98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25"/>
              <p:cNvSpPr>
                <a:spLocks noEditPoints="1"/>
              </p:cNvSpPr>
              <p:nvPr/>
            </p:nvSpPr>
            <p:spPr bwMode="auto">
              <a:xfrm>
                <a:off x="8372475" y="2714625"/>
                <a:ext cx="333375" cy="241300"/>
              </a:xfrm>
              <a:custGeom>
                <a:avLst/>
                <a:gdLst>
                  <a:gd name="T0" fmla="*/ 135 w 156"/>
                  <a:gd name="T1" fmla="*/ 11 h 113"/>
                  <a:gd name="T2" fmla="*/ 125 w 156"/>
                  <a:gd name="T3" fmla="*/ 11 h 113"/>
                  <a:gd name="T4" fmla="*/ 113 w 156"/>
                  <a:gd name="T5" fmla="*/ 0 h 113"/>
                  <a:gd name="T6" fmla="*/ 78 w 156"/>
                  <a:gd name="T7" fmla="*/ 0 h 113"/>
                  <a:gd name="T8" fmla="*/ 68 w 156"/>
                  <a:gd name="T9" fmla="*/ 11 h 113"/>
                  <a:gd name="T10" fmla="*/ 47 w 156"/>
                  <a:gd name="T11" fmla="*/ 11 h 113"/>
                  <a:gd name="T12" fmla="*/ 40 w 156"/>
                  <a:gd name="T13" fmla="*/ 5 h 113"/>
                  <a:gd name="T14" fmla="*/ 26 w 156"/>
                  <a:gd name="T15" fmla="*/ 5 h 113"/>
                  <a:gd name="T16" fmla="*/ 19 w 156"/>
                  <a:gd name="T17" fmla="*/ 11 h 113"/>
                  <a:gd name="T18" fmla="*/ 0 w 156"/>
                  <a:gd name="T19" fmla="*/ 32 h 113"/>
                  <a:gd name="T20" fmla="*/ 0 w 156"/>
                  <a:gd name="T21" fmla="*/ 92 h 113"/>
                  <a:gd name="T22" fmla="*/ 21 w 156"/>
                  <a:gd name="T23" fmla="*/ 113 h 113"/>
                  <a:gd name="T24" fmla="*/ 135 w 156"/>
                  <a:gd name="T25" fmla="*/ 113 h 113"/>
                  <a:gd name="T26" fmla="*/ 156 w 156"/>
                  <a:gd name="T27" fmla="*/ 92 h 113"/>
                  <a:gd name="T28" fmla="*/ 156 w 156"/>
                  <a:gd name="T29" fmla="*/ 32 h 113"/>
                  <a:gd name="T30" fmla="*/ 135 w 156"/>
                  <a:gd name="T31" fmla="*/ 11 h 113"/>
                  <a:gd name="T32" fmla="*/ 19 w 156"/>
                  <a:gd name="T33" fmla="*/ 87 h 113"/>
                  <a:gd name="T34" fmla="*/ 15 w 156"/>
                  <a:gd name="T35" fmla="*/ 91 h 113"/>
                  <a:gd name="T36" fmla="*/ 11 w 156"/>
                  <a:gd name="T37" fmla="*/ 87 h 113"/>
                  <a:gd name="T38" fmla="*/ 11 w 156"/>
                  <a:gd name="T39" fmla="*/ 46 h 113"/>
                  <a:gd name="T40" fmla="*/ 15 w 156"/>
                  <a:gd name="T41" fmla="*/ 42 h 113"/>
                  <a:gd name="T42" fmla="*/ 19 w 156"/>
                  <a:gd name="T43" fmla="*/ 46 h 113"/>
                  <a:gd name="T44" fmla="*/ 19 w 156"/>
                  <a:gd name="T45" fmla="*/ 87 h 113"/>
                  <a:gd name="T46" fmla="*/ 42 w 156"/>
                  <a:gd name="T47" fmla="*/ 27 h 113"/>
                  <a:gd name="T48" fmla="*/ 38 w 156"/>
                  <a:gd name="T49" fmla="*/ 31 h 113"/>
                  <a:gd name="T50" fmla="*/ 28 w 156"/>
                  <a:gd name="T51" fmla="*/ 31 h 113"/>
                  <a:gd name="T52" fmla="*/ 24 w 156"/>
                  <a:gd name="T53" fmla="*/ 27 h 113"/>
                  <a:gd name="T54" fmla="*/ 24 w 156"/>
                  <a:gd name="T55" fmla="*/ 24 h 113"/>
                  <a:gd name="T56" fmla="*/ 28 w 156"/>
                  <a:gd name="T57" fmla="*/ 20 h 113"/>
                  <a:gd name="T58" fmla="*/ 38 w 156"/>
                  <a:gd name="T59" fmla="*/ 20 h 113"/>
                  <a:gd name="T60" fmla="*/ 42 w 156"/>
                  <a:gd name="T61" fmla="*/ 24 h 113"/>
                  <a:gd name="T62" fmla="*/ 42 w 156"/>
                  <a:gd name="T63" fmla="*/ 27 h 113"/>
                  <a:gd name="T64" fmla="*/ 97 w 156"/>
                  <a:gd name="T65" fmla="*/ 95 h 113"/>
                  <a:gd name="T66" fmla="*/ 65 w 156"/>
                  <a:gd name="T67" fmla="*/ 63 h 113"/>
                  <a:gd name="T68" fmla="*/ 97 w 156"/>
                  <a:gd name="T69" fmla="*/ 30 h 113"/>
                  <a:gd name="T70" fmla="*/ 130 w 156"/>
                  <a:gd name="T71" fmla="*/ 63 h 113"/>
                  <a:gd name="T72" fmla="*/ 97 w 156"/>
                  <a:gd name="T73" fmla="*/ 9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6" h="113">
                    <a:moveTo>
                      <a:pt x="135" y="11"/>
                    </a:moveTo>
                    <a:cubicBezTo>
                      <a:pt x="125" y="11"/>
                      <a:pt x="125" y="11"/>
                      <a:pt x="125" y="11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8"/>
                      <a:pt x="44" y="5"/>
                      <a:pt x="40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3" y="5"/>
                      <a:pt x="20" y="8"/>
                      <a:pt x="19" y="11"/>
                    </a:cubicBezTo>
                    <a:cubicBezTo>
                      <a:pt x="9" y="12"/>
                      <a:pt x="0" y="21"/>
                      <a:pt x="0" y="3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03"/>
                      <a:pt x="10" y="113"/>
                      <a:pt x="21" y="113"/>
                    </a:cubicBezTo>
                    <a:cubicBezTo>
                      <a:pt x="135" y="113"/>
                      <a:pt x="135" y="113"/>
                      <a:pt x="135" y="113"/>
                    </a:cubicBezTo>
                    <a:cubicBezTo>
                      <a:pt x="147" y="113"/>
                      <a:pt x="156" y="103"/>
                      <a:pt x="156" y="92"/>
                    </a:cubicBezTo>
                    <a:cubicBezTo>
                      <a:pt x="156" y="32"/>
                      <a:pt x="156" y="32"/>
                      <a:pt x="156" y="32"/>
                    </a:cubicBezTo>
                    <a:cubicBezTo>
                      <a:pt x="156" y="21"/>
                      <a:pt x="147" y="11"/>
                      <a:pt x="135" y="11"/>
                    </a:cubicBezTo>
                    <a:moveTo>
                      <a:pt x="19" y="87"/>
                    </a:moveTo>
                    <a:cubicBezTo>
                      <a:pt x="19" y="89"/>
                      <a:pt x="17" y="91"/>
                      <a:pt x="15" y="91"/>
                    </a:cubicBezTo>
                    <a:cubicBezTo>
                      <a:pt x="13" y="91"/>
                      <a:pt x="11" y="89"/>
                      <a:pt x="11" y="87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4"/>
                      <a:pt x="13" y="42"/>
                      <a:pt x="15" y="42"/>
                    </a:cubicBezTo>
                    <a:cubicBezTo>
                      <a:pt x="17" y="42"/>
                      <a:pt x="19" y="44"/>
                      <a:pt x="19" y="46"/>
                    </a:cubicBezTo>
                    <a:lnTo>
                      <a:pt x="19" y="87"/>
                    </a:lnTo>
                    <a:close/>
                    <a:moveTo>
                      <a:pt x="42" y="27"/>
                    </a:moveTo>
                    <a:cubicBezTo>
                      <a:pt x="42" y="29"/>
                      <a:pt x="41" y="31"/>
                      <a:pt x="38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5" y="31"/>
                      <a:pt x="24" y="29"/>
                      <a:pt x="24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2"/>
                      <a:pt x="25" y="20"/>
                      <a:pt x="2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1" y="20"/>
                      <a:pt x="42" y="22"/>
                      <a:pt x="42" y="24"/>
                    </a:cubicBezTo>
                    <a:lnTo>
                      <a:pt x="42" y="27"/>
                    </a:lnTo>
                    <a:close/>
                    <a:moveTo>
                      <a:pt x="97" y="95"/>
                    </a:moveTo>
                    <a:cubicBezTo>
                      <a:pt x="79" y="95"/>
                      <a:pt x="65" y="81"/>
                      <a:pt x="65" y="63"/>
                    </a:cubicBezTo>
                    <a:cubicBezTo>
                      <a:pt x="65" y="44"/>
                      <a:pt x="79" y="30"/>
                      <a:pt x="97" y="30"/>
                    </a:cubicBezTo>
                    <a:cubicBezTo>
                      <a:pt x="116" y="30"/>
                      <a:pt x="130" y="44"/>
                      <a:pt x="130" y="63"/>
                    </a:cubicBezTo>
                    <a:cubicBezTo>
                      <a:pt x="130" y="81"/>
                      <a:pt x="116" y="95"/>
                      <a:pt x="97" y="9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2" name="Freeform 126"/>
            <p:cNvSpPr>
              <a:spLocks noEditPoints="1"/>
            </p:cNvSpPr>
            <p:nvPr/>
          </p:nvSpPr>
          <p:spPr bwMode="auto">
            <a:xfrm>
              <a:off x="8189919" y="1211265"/>
              <a:ext cx="439738" cy="431801"/>
            </a:xfrm>
            <a:custGeom>
              <a:avLst/>
              <a:gdLst>
                <a:gd name="T0" fmla="*/ 0 w 205"/>
                <a:gd name="T1" fmla="*/ 202 h 202"/>
                <a:gd name="T2" fmla="*/ 205 w 205"/>
                <a:gd name="T3" fmla="*/ 202 h 202"/>
                <a:gd name="T4" fmla="*/ 106 w 205"/>
                <a:gd name="T5" fmla="*/ 176 h 202"/>
                <a:gd name="T6" fmla="*/ 106 w 205"/>
                <a:gd name="T7" fmla="*/ 81 h 202"/>
                <a:gd name="T8" fmla="*/ 122 w 205"/>
                <a:gd name="T9" fmla="*/ 74 h 202"/>
                <a:gd name="T10" fmla="*/ 141 w 205"/>
                <a:gd name="T11" fmla="*/ 86 h 202"/>
                <a:gd name="T12" fmla="*/ 161 w 205"/>
                <a:gd name="T13" fmla="*/ 74 h 202"/>
                <a:gd name="T14" fmla="*/ 180 w 205"/>
                <a:gd name="T15" fmla="*/ 86 h 202"/>
                <a:gd name="T16" fmla="*/ 106 w 205"/>
                <a:gd name="T17" fmla="*/ 10 h 202"/>
                <a:gd name="T18" fmla="*/ 106 w 205"/>
                <a:gd name="T19" fmla="*/ 3 h 202"/>
                <a:gd name="T20" fmla="*/ 103 w 205"/>
                <a:gd name="T21" fmla="*/ 0 h 202"/>
                <a:gd name="T22" fmla="*/ 100 w 205"/>
                <a:gd name="T23" fmla="*/ 3 h 202"/>
                <a:gd name="T24" fmla="*/ 100 w 205"/>
                <a:gd name="T25" fmla="*/ 10 h 202"/>
                <a:gd name="T26" fmla="*/ 26 w 205"/>
                <a:gd name="T27" fmla="*/ 86 h 202"/>
                <a:gd name="T28" fmla="*/ 45 w 205"/>
                <a:gd name="T29" fmla="*/ 74 h 202"/>
                <a:gd name="T30" fmla="*/ 64 w 205"/>
                <a:gd name="T31" fmla="*/ 86 h 202"/>
                <a:gd name="T32" fmla="*/ 84 w 205"/>
                <a:gd name="T33" fmla="*/ 74 h 202"/>
                <a:gd name="T34" fmla="*/ 100 w 205"/>
                <a:gd name="T35" fmla="*/ 81 h 202"/>
                <a:gd name="T36" fmla="*/ 100 w 205"/>
                <a:gd name="T37" fmla="*/ 176 h 202"/>
                <a:gd name="T38" fmla="*/ 0 w 205"/>
                <a:gd name="T39" fmla="*/ 202 h 202"/>
                <a:gd name="T40" fmla="*/ 106 w 205"/>
                <a:gd name="T41" fmla="*/ 16 h 202"/>
                <a:gd name="T42" fmla="*/ 141 w 205"/>
                <a:gd name="T43" fmla="*/ 75 h 202"/>
                <a:gd name="T44" fmla="*/ 122 w 205"/>
                <a:gd name="T45" fmla="*/ 67 h 202"/>
                <a:gd name="T46" fmla="*/ 106 w 205"/>
                <a:gd name="T47" fmla="*/ 73 h 202"/>
                <a:gd name="T48" fmla="*/ 106 w 205"/>
                <a:gd name="T49" fmla="*/ 16 h 202"/>
                <a:gd name="T50" fmla="*/ 64 w 205"/>
                <a:gd name="T51" fmla="*/ 75 h 202"/>
                <a:gd name="T52" fmla="*/ 45 w 205"/>
                <a:gd name="T53" fmla="*/ 67 h 202"/>
                <a:gd name="T54" fmla="*/ 34 w 205"/>
                <a:gd name="T55" fmla="*/ 69 h 202"/>
                <a:gd name="T56" fmla="*/ 100 w 205"/>
                <a:gd name="T57" fmla="*/ 16 h 202"/>
                <a:gd name="T58" fmla="*/ 64 w 205"/>
                <a:gd name="T59" fmla="*/ 7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5" h="202">
                  <a:moveTo>
                    <a:pt x="0" y="202"/>
                  </a:moveTo>
                  <a:cubicBezTo>
                    <a:pt x="205" y="202"/>
                    <a:pt x="205" y="202"/>
                    <a:pt x="205" y="202"/>
                  </a:cubicBezTo>
                  <a:cubicBezTo>
                    <a:pt x="174" y="185"/>
                    <a:pt x="140" y="177"/>
                    <a:pt x="106" y="176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10" y="76"/>
                    <a:pt x="116" y="74"/>
                    <a:pt x="122" y="74"/>
                  </a:cubicBezTo>
                  <a:cubicBezTo>
                    <a:pt x="130" y="74"/>
                    <a:pt x="138" y="79"/>
                    <a:pt x="141" y="86"/>
                  </a:cubicBezTo>
                  <a:cubicBezTo>
                    <a:pt x="145" y="79"/>
                    <a:pt x="152" y="74"/>
                    <a:pt x="161" y="74"/>
                  </a:cubicBezTo>
                  <a:cubicBezTo>
                    <a:pt x="169" y="74"/>
                    <a:pt x="177" y="79"/>
                    <a:pt x="180" y="86"/>
                  </a:cubicBezTo>
                  <a:cubicBezTo>
                    <a:pt x="180" y="45"/>
                    <a:pt x="147" y="11"/>
                    <a:pt x="106" y="1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1"/>
                    <a:pt x="105" y="0"/>
                    <a:pt x="103" y="0"/>
                  </a:cubicBezTo>
                  <a:cubicBezTo>
                    <a:pt x="101" y="0"/>
                    <a:pt x="100" y="1"/>
                    <a:pt x="100" y="3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59" y="11"/>
                    <a:pt x="26" y="45"/>
                    <a:pt x="26" y="86"/>
                  </a:cubicBezTo>
                  <a:cubicBezTo>
                    <a:pt x="29" y="79"/>
                    <a:pt x="37" y="74"/>
                    <a:pt x="45" y="74"/>
                  </a:cubicBezTo>
                  <a:cubicBezTo>
                    <a:pt x="53" y="74"/>
                    <a:pt x="61" y="79"/>
                    <a:pt x="64" y="86"/>
                  </a:cubicBezTo>
                  <a:cubicBezTo>
                    <a:pt x="67" y="79"/>
                    <a:pt x="75" y="74"/>
                    <a:pt x="84" y="74"/>
                  </a:cubicBezTo>
                  <a:cubicBezTo>
                    <a:pt x="90" y="74"/>
                    <a:pt x="96" y="76"/>
                    <a:pt x="100" y="81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65" y="177"/>
                    <a:pt x="31" y="185"/>
                    <a:pt x="0" y="202"/>
                  </a:cubicBezTo>
                  <a:moveTo>
                    <a:pt x="106" y="16"/>
                  </a:moveTo>
                  <a:cubicBezTo>
                    <a:pt x="106" y="16"/>
                    <a:pt x="130" y="25"/>
                    <a:pt x="141" y="75"/>
                  </a:cubicBezTo>
                  <a:cubicBezTo>
                    <a:pt x="136" y="70"/>
                    <a:pt x="129" y="67"/>
                    <a:pt x="122" y="67"/>
                  </a:cubicBezTo>
                  <a:cubicBezTo>
                    <a:pt x="116" y="67"/>
                    <a:pt x="111" y="69"/>
                    <a:pt x="106" y="73"/>
                  </a:cubicBezTo>
                  <a:lnTo>
                    <a:pt x="106" y="16"/>
                  </a:lnTo>
                  <a:close/>
                  <a:moveTo>
                    <a:pt x="64" y="75"/>
                  </a:moveTo>
                  <a:cubicBezTo>
                    <a:pt x="59" y="70"/>
                    <a:pt x="52" y="67"/>
                    <a:pt x="45" y="67"/>
                  </a:cubicBezTo>
                  <a:cubicBezTo>
                    <a:pt x="41" y="67"/>
                    <a:pt x="38" y="68"/>
                    <a:pt x="34" y="69"/>
                  </a:cubicBezTo>
                  <a:cubicBezTo>
                    <a:pt x="42" y="40"/>
                    <a:pt x="68" y="18"/>
                    <a:pt x="100" y="16"/>
                  </a:cubicBezTo>
                  <a:cubicBezTo>
                    <a:pt x="72" y="27"/>
                    <a:pt x="64" y="75"/>
                    <a:pt x="64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7"/>
            <p:cNvSpPr>
              <a:spLocks noEditPoints="1"/>
            </p:cNvSpPr>
            <p:nvPr/>
          </p:nvSpPr>
          <p:spPr bwMode="auto">
            <a:xfrm>
              <a:off x="8451850" y="4503748"/>
              <a:ext cx="449263" cy="290514"/>
            </a:xfrm>
            <a:custGeom>
              <a:avLst/>
              <a:gdLst>
                <a:gd name="T0" fmla="*/ 188 w 210"/>
                <a:gd name="T1" fmla="*/ 56 h 136"/>
                <a:gd name="T2" fmla="*/ 160 w 210"/>
                <a:gd name="T3" fmla="*/ 51 h 136"/>
                <a:gd name="T4" fmla="*/ 162 w 210"/>
                <a:gd name="T5" fmla="*/ 34 h 136"/>
                <a:gd name="T6" fmla="*/ 162 w 210"/>
                <a:gd name="T7" fmla="*/ 17 h 136"/>
                <a:gd name="T8" fmla="*/ 132 w 210"/>
                <a:gd name="T9" fmla="*/ 26 h 136"/>
                <a:gd name="T10" fmla="*/ 146 w 210"/>
                <a:gd name="T11" fmla="*/ 32 h 136"/>
                <a:gd name="T12" fmla="*/ 66 w 210"/>
                <a:gd name="T13" fmla="*/ 23 h 136"/>
                <a:gd name="T14" fmla="*/ 96 w 210"/>
                <a:gd name="T15" fmla="*/ 3 h 136"/>
                <a:gd name="T16" fmla="*/ 66 w 210"/>
                <a:gd name="T17" fmla="*/ 14 h 136"/>
                <a:gd name="T18" fmla="*/ 25 w 210"/>
                <a:gd name="T19" fmla="*/ 26 h 136"/>
                <a:gd name="T20" fmla="*/ 34 w 210"/>
                <a:gd name="T21" fmla="*/ 51 h 136"/>
                <a:gd name="T22" fmla="*/ 52 w 210"/>
                <a:gd name="T23" fmla="*/ 50 h 136"/>
                <a:gd name="T24" fmla="*/ 40 w 210"/>
                <a:gd name="T25" fmla="*/ 55 h 136"/>
                <a:gd name="T26" fmla="*/ 40 w 210"/>
                <a:gd name="T27" fmla="*/ 136 h 136"/>
                <a:gd name="T28" fmla="*/ 56 w 210"/>
                <a:gd name="T29" fmla="*/ 58 h 136"/>
                <a:gd name="T30" fmla="*/ 97 w 210"/>
                <a:gd name="T31" fmla="*/ 86 h 136"/>
                <a:gd name="T32" fmla="*/ 101 w 210"/>
                <a:gd name="T33" fmla="*/ 99 h 136"/>
                <a:gd name="T34" fmla="*/ 96 w 210"/>
                <a:gd name="T35" fmla="*/ 105 h 136"/>
                <a:gd name="T36" fmla="*/ 91 w 210"/>
                <a:gd name="T37" fmla="*/ 104 h 136"/>
                <a:gd name="T38" fmla="*/ 94 w 210"/>
                <a:gd name="T39" fmla="*/ 108 h 136"/>
                <a:gd name="T40" fmla="*/ 102 w 210"/>
                <a:gd name="T41" fmla="*/ 113 h 136"/>
                <a:gd name="T42" fmla="*/ 104 w 210"/>
                <a:gd name="T43" fmla="*/ 101 h 136"/>
                <a:gd name="T44" fmla="*/ 121 w 210"/>
                <a:gd name="T45" fmla="*/ 98 h 136"/>
                <a:gd name="T46" fmla="*/ 170 w 210"/>
                <a:gd name="T47" fmla="*/ 136 h 136"/>
                <a:gd name="T48" fmla="*/ 187 w 210"/>
                <a:gd name="T49" fmla="*/ 59 h 136"/>
                <a:gd name="T50" fmla="*/ 167 w 210"/>
                <a:gd name="T51" fmla="*/ 71 h 136"/>
                <a:gd name="T52" fmla="*/ 167 w 210"/>
                <a:gd name="T53" fmla="*/ 61 h 136"/>
                <a:gd name="T54" fmla="*/ 153 w 210"/>
                <a:gd name="T55" fmla="*/ 59 h 136"/>
                <a:gd name="T56" fmla="*/ 148 w 210"/>
                <a:gd name="T57" fmla="*/ 46 h 136"/>
                <a:gd name="T58" fmla="*/ 167 w 210"/>
                <a:gd name="T59" fmla="*/ 91 h 136"/>
                <a:gd name="T60" fmla="*/ 136 w 210"/>
                <a:gd name="T61" fmla="*/ 92 h 136"/>
                <a:gd name="T62" fmla="*/ 48 w 210"/>
                <a:gd name="T63" fmla="*/ 46 h 136"/>
                <a:gd name="T64" fmla="*/ 30 w 210"/>
                <a:gd name="T65" fmla="*/ 39 h 136"/>
                <a:gd name="T66" fmla="*/ 38 w 210"/>
                <a:gd name="T67" fmla="*/ 35 h 136"/>
                <a:gd name="T68" fmla="*/ 53 w 210"/>
                <a:gd name="T69" fmla="*/ 38 h 136"/>
                <a:gd name="T70" fmla="*/ 48 w 210"/>
                <a:gd name="T71" fmla="*/ 46 h 136"/>
                <a:gd name="T72" fmla="*/ 40 w 210"/>
                <a:gd name="T73" fmla="*/ 129 h 136"/>
                <a:gd name="T74" fmla="*/ 40 w 210"/>
                <a:gd name="T75" fmla="*/ 61 h 136"/>
                <a:gd name="T76" fmla="*/ 36 w 210"/>
                <a:gd name="T77" fmla="*/ 96 h 136"/>
                <a:gd name="T78" fmla="*/ 55 w 210"/>
                <a:gd name="T79" fmla="*/ 65 h 136"/>
                <a:gd name="T80" fmla="*/ 56 w 210"/>
                <a:gd name="T81" fmla="*/ 30 h 136"/>
                <a:gd name="T82" fmla="*/ 30 w 210"/>
                <a:gd name="T83" fmla="*/ 26 h 136"/>
                <a:gd name="T84" fmla="*/ 62 w 210"/>
                <a:gd name="T85" fmla="*/ 19 h 136"/>
                <a:gd name="T86" fmla="*/ 60 w 210"/>
                <a:gd name="T87" fmla="*/ 36 h 136"/>
                <a:gd name="T88" fmla="*/ 110 w 210"/>
                <a:gd name="T89" fmla="*/ 74 h 136"/>
                <a:gd name="T90" fmla="*/ 60 w 210"/>
                <a:gd name="T91" fmla="*/ 36 h 136"/>
                <a:gd name="T92" fmla="*/ 124 w 210"/>
                <a:gd name="T93" fmla="*/ 92 h 136"/>
                <a:gd name="T94" fmla="*/ 122 w 210"/>
                <a:gd name="T95" fmla="*/ 80 h 136"/>
                <a:gd name="T96" fmla="*/ 130 w 210"/>
                <a:gd name="T97" fmla="*/ 92 h 136"/>
                <a:gd name="T98" fmla="*/ 136 w 210"/>
                <a:gd name="T99" fmla="*/ 98 h 136"/>
                <a:gd name="T100" fmla="*/ 176 w 210"/>
                <a:gd name="T101" fmla="*/ 94 h 136"/>
                <a:gd name="T102" fmla="*/ 176 w 210"/>
                <a:gd name="T103" fmla="*/ 62 h 136"/>
                <a:gd name="T104" fmla="*/ 170 w 210"/>
                <a:gd name="T105" fmla="*/ 1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0" h="136">
                  <a:moveTo>
                    <a:pt x="187" y="59"/>
                  </a:moveTo>
                  <a:cubicBezTo>
                    <a:pt x="188" y="58"/>
                    <a:pt x="188" y="57"/>
                    <a:pt x="188" y="56"/>
                  </a:cubicBezTo>
                  <a:cubicBezTo>
                    <a:pt x="188" y="53"/>
                    <a:pt x="186" y="51"/>
                    <a:pt x="184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62" y="34"/>
                    <a:pt x="162" y="34"/>
                    <a:pt x="162" y="34"/>
                  </a:cubicBezTo>
                  <a:cubicBezTo>
                    <a:pt x="165" y="34"/>
                    <a:pt x="167" y="28"/>
                    <a:pt x="167" y="26"/>
                  </a:cubicBezTo>
                  <a:cubicBezTo>
                    <a:pt x="167" y="23"/>
                    <a:pt x="165" y="17"/>
                    <a:pt x="162" y="17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5" y="20"/>
                    <a:pt x="132" y="23"/>
                    <a:pt x="132" y="26"/>
                  </a:cubicBezTo>
                  <a:cubicBezTo>
                    <a:pt x="132" y="28"/>
                    <a:pt x="135" y="31"/>
                    <a:pt x="137" y="31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94" y="66"/>
                    <a:pt x="71" y="31"/>
                    <a:pt x="66" y="23"/>
                  </a:cubicBezTo>
                  <a:cubicBezTo>
                    <a:pt x="71" y="17"/>
                    <a:pt x="83" y="9"/>
                    <a:pt x="92" y="7"/>
                  </a:cubicBezTo>
                  <a:cubicBezTo>
                    <a:pt x="95" y="6"/>
                    <a:pt x="96" y="6"/>
                    <a:pt x="96" y="3"/>
                  </a:cubicBezTo>
                  <a:cubicBezTo>
                    <a:pt x="96" y="0"/>
                    <a:pt x="93" y="0"/>
                    <a:pt x="93" y="0"/>
                  </a:cubicBezTo>
                  <a:cubicBezTo>
                    <a:pt x="81" y="3"/>
                    <a:pt x="72" y="8"/>
                    <a:pt x="6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0" y="14"/>
                    <a:pt x="25" y="19"/>
                    <a:pt x="25" y="26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45"/>
                    <a:pt x="28" y="51"/>
                    <a:pt x="34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9" y="51"/>
                    <a:pt x="50" y="50"/>
                    <a:pt x="52" y="50"/>
                  </a:cubicBezTo>
                  <a:cubicBezTo>
                    <a:pt x="51" y="52"/>
                    <a:pt x="51" y="54"/>
                    <a:pt x="50" y="56"/>
                  </a:cubicBezTo>
                  <a:cubicBezTo>
                    <a:pt x="47" y="55"/>
                    <a:pt x="44" y="55"/>
                    <a:pt x="40" y="55"/>
                  </a:cubicBezTo>
                  <a:cubicBezTo>
                    <a:pt x="18" y="55"/>
                    <a:pt x="0" y="73"/>
                    <a:pt x="0" y="95"/>
                  </a:cubicBezTo>
                  <a:cubicBezTo>
                    <a:pt x="0" y="117"/>
                    <a:pt x="18" y="136"/>
                    <a:pt x="40" y="136"/>
                  </a:cubicBezTo>
                  <a:cubicBezTo>
                    <a:pt x="63" y="136"/>
                    <a:pt x="81" y="117"/>
                    <a:pt x="81" y="95"/>
                  </a:cubicBezTo>
                  <a:cubicBezTo>
                    <a:pt x="81" y="79"/>
                    <a:pt x="71" y="65"/>
                    <a:pt x="56" y="58"/>
                  </a:cubicBezTo>
                  <a:cubicBezTo>
                    <a:pt x="57" y="55"/>
                    <a:pt x="58" y="50"/>
                    <a:pt x="58" y="46"/>
                  </a:cubicBezTo>
                  <a:cubicBezTo>
                    <a:pt x="65" y="55"/>
                    <a:pt x="81" y="73"/>
                    <a:pt x="97" y="86"/>
                  </a:cubicBezTo>
                  <a:cubicBezTo>
                    <a:pt x="96" y="87"/>
                    <a:pt x="96" y="88"/>
                    <a:pt x="96" y="88"/>
                  </a:cubicBezTo>
                  <a:cubicBezTo>
                    <a:pt x="96" y="93"/>
                    <a:pt x="98" y="96"/>
                    <a:pt x="101" y="99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98" y="108"/>
                    <a:pt x="98" y="108"/>
                    <a:pt x="98" y="108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2"/>
                    <a:pt x="108" y="103"/>
                    <a:pt x="111" y="103"/>
                  </a:cubicBezTo>
                  <a:cubicBezTo>
                    <a:pt x="114" y="103"/>
                    <a:pt x="118" y="101"/>
                    <a:pt x="121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1" y="119"/>
                    <a:pt x="148" y="136"/>
                    <a:pt x="170" y="136"/>
                  </a:cubicBezTo>
                  <a:cubicBezTo>
                    <a:pt x="192" y="136"/>
                    <a:pt x="210" y="117"/>
                    <a:pt x="210" y="95"/>
                  </a:cubicBezTo>
                  <a:cubicBezTo>
                    <a:pt x="210" y="79"/>
                    <a:pt x="201" y="66"/>
                    <a:pt x="187" y="59"/>
                  </a:cubicBezTo>
                  <a:moveTo>
                    <a:pt x="167" y="61"/>
                  </a:moveTo>
                  <a:cubicBezTo>
                    <a:pt x="167" y="71"/>
                    <a:pt x="167" y="71"/>
                    <a:pt x="167" y="71"/>
                  </a:cubicBezTo>
                  <a:cubicBezTo>
                    <a:pt x="163" y="62"/>
                    <a:pt x="163" y="62"/>
                    <a:pt x="163" y="62"/>
                  </a:cubicBezTo>
                  <a:cubicBezTo>
                    <a:pt x="164" y="62"/>
                    <a:pt x="166" y="61"/>
                    <a:pt x="167" y="61"/>
                  </a:cubicBezTo>
                  <a:moveTo>
                    <a:pt x="148" y="46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48" y="61"/>
                    <a:pt x="144" y="64"/>
                    <a:pt x="141" y="67"/>
                  </a:cubicBezTo>
                  <a:lnTo>
                    <a:pt x="148" y="46"/>
                  </a:lnTo>
                  <a:close/>
                  <a:moveTo>
                    <a:pt x="156" y="64"/>
                  </a:moveTo>
                  <a:cubicBezTo>
                    <a:pt x="167" y="91"/>
                    <a:pt x="167" y="91"/>
                    <a:pt x="167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37" y="80"/>
                    <a:pt x="145" y="69"/>
                    <a:pt x="156" y="64"/>
                  </a:cubicBezTo>
                  <a:moveTo>
                    <a:pt x="48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0" y="46"/>
                    <a:pt x="30" y="43"/>
                    <a:pt x="30" y="39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3" y="37"/>
                    <a:pt x="53" y="38"/>
                    <a:pt x="53" y="38"/>
                  </a:cubicBezTo>
                  <a:cubicBezTo>
                    <a:pt x="53" y="40"/>
                    <a:pt x="53" y="42"/>
                    <a:pt x="52" y="44"/>
                  </a:cubicBezTo>
                  <a:cubicBezTo>
                    <a:pt x="51" y="45"/>
                    <a:pt x="49" y="46"/>
                    <a:pt x="48" y="46"/>
                  </a:cubicBezTo>
                  <a:moveTo>
                    <a:pt x="74" y="95"/>
                  </a:moveTo>
                  <a:cubicBezTo>
                    <a:pt x="74" y="114"/>
                    <a:pt x="59" y="129"/>
                    <a:pt x="40" y="129"/>
                  </a:cubicBezTo>
                  <a:cubicBezTo>
                    <a:pt x="22" y="129"/>
                    <a:pt x="6" y="114"/>
                    <a:pt x="6" y="95"/>
                  </a:cubicBezTo>
                  <a:cubicBezTo>
                    <a:pt x="6" y="76"/>
                    <a:pt x="22" y="61"/>
                    <a:pt x="40" y="61"/>
                  </a:cubicBezTo>
                  <a:cubicBezTo>
                    <a:pt x="43" y="61"/>
                    <a:pt x="46" y="62"/>
                    <a:pt x="49" y="62"/>
                  </a:cubicBezTo>
                  <a:cubicBezTo>
                    <a:pt x="44" y="84"/>
                    <a:pt x="37" y="96"/>
                    <a:pt x="36" y="96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9"/>
                    <a:pt x="50" y="87"/>
                    <a:pt x="55" y="65"/>
                  </a:cubicBezTo>
                  <a:cubicBezTo>
                    <a:pt x="66" y="70"/>
                    <a:pt x="74" y="82"/>
                    <a:pt x="74" y="95"/>
                  </a:cubicBezTo>
                  <a:moveTo>
                    <a:pt x="56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2"/>
                    <a:pt x="33" y="19"/>
                    <a:pt x="36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59" y="23"/>
                    <a:pt x="57" y="27"/>
                    <a:pt x="56" y="30"/>
                  </a:cubicBezTo>
                  <a:moveTo>
                    <a:pt x="60" y="36"/>
                  </a:moveTo>
                  <a:cubicBezTo>
                    <a:pt x="60" y="35"/>
                    <a:pt x="61" y="32"/>
                    <a:pt x="63" y="29"/>
                  </a:cubicBezTo>
                  <a:cubicBezTo>
                    <a:pt x="69" y="39"/>
                    <a:pt x="85" y="61"/>
                    <a:pt x="110" y="74"/>
                  </a:cubicBezTo>
                  <a:cubicBezTo>
                    <a:pt x="105" y="75"/>
                    <a:pt x="102" y="77"/>
                    <a:pt x="99" y="80"/>
                  </a:cubicBezTo>
                  <a:cubicBezTo>
                    <a:pt x="84" y="66"/>
                    <a:pt x="67" y="46"/>
                    <a:pt x="60" y="36"/>
                  </a:cubicBezTo>
                  <a:moveTo>
                    <a:pt x="130" y="92"/>
                  </a:moveTo>
                  <a:cubicBezTo>
                    <a:pt x="124" y="92"/>
                    <a:pt x="124" y="92"/>
                    <a:pt x="124" y="92"/>
                  </a:cubicBezTo>
                  <a:cubicBezTo>
                    <a:pt x="124" y="91"/>
                    <a:pt x="125" y="90"/>
                    <a:pt x="125" y="88"/>
                  </a:cubicBezTo>
                  <a:cubicBezTo>
                    <a:pt x="125" y="85"/>
                    <a:pt x="124" y="82"/>
                    <a:pt x="122" y="80"/>
                  </a:cubicBezTo>
                  <a:cubicBezTo>
                    <a:pt x="125" y="81"/>
                    <a:pt x="128" y="82"/>
                    <a:pt x="131" y="83"/>
                  </a:cubicBezTo>
                  <a:cubicBezTo>
                    <a:pt x="130" y="86"/>
                    <a:pt x="130" y="89"/>
                    <a:pt x="130" y="92"/>
                  </a:cubicBezTo>
                  <a:moveTo>
                    <a:pt x="170" y="129"/>
                  </a:moveTo>
                  <a:cubicBezTo>
                    <a:pt x="152" y="129"/>
                    <a:pt x="137" y="116"/>
                    <a:pt x="13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92" y="65"/>
                    <a:pt x="204" y="79"/>
                    <a:pt x="204" y="95"/>
                  </a:cubicBezTo>
                  <a:cubicBezTo>
                    <a:pt x="204" y="114"/>
                    <a:pt x="188" y="129"/>
                    <a:pt x="170" y="12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28"/>
            <p:cNvSpPr/>
            <p:nvPr/>
          </p:nvSpPr>
          <p:spPr bwMode="auto">
            <a:xfrm>
              <a:off x="8472488" y="3243263"/>
              <a:ext cx="230188" cy="193675"/>
            </a:xfrm>
            <a:custGeom>
              <a:avLst/>
              <a:gdLst>
                <a:gd name="T0" fmla="*/ 74 w 107"/>
                <a:gd name="T1" fmla="*/ 0 h 90"/>
                <a:gd name="T2" fmla="*/ 54 w 107"/>
                <a:gd name="T3" fmla="*/ 12 h 90"/>
                <a:gd name="T4" fmla="*/ 33 w 107"/>
                <a:gd name="T5" fmla="*/ 0 h 90"/>
                <a:gd name="T6" fmla="*/ 8 w 107"/>
                <a:gd name="T7" fmla="*/ 42 h 90"/>
                <a:gd name="T8" fmla="*/ 54 w 107"/>
                <a:gd name="T9" fmla="*/ 90 h 90"/>
                <a:gd name="T10" fmla="*/ 99 w 107"/>
                <a:gd name="T11" fmla="*/ 42 h 90"/>
                <a:gd name="T12" fmla="*/ 74 w 10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90">
                  <a:moveTo>
                    <a:pt x="74" y="0"/>
                  </a:moveTo>
                  <a:cubicBezTo>
                    <a:pt x="65" y="0"/>
                    <a:pt x="57" y="4"/>
                    <a:pt x="54" y="12"/>
                  </a:cubicBezTo>
                  <a:cubicBezTo>
                    <a:pt x="50" y="4"/>
                    <a:pt x="42" y="0"/>
                    <a:pt x="33" y="0"/>
                  </a:cubicBezTo>
                  <a:cubicBezTo>
                    <a:pt x="18" y="0"/>
                    <a:pt x="0" y="11"/>
                    <a:pt x="8" y="42"/>
                  </a:cubicBezTo>
                  <a:cubicBezTo>
                    <a:pt x="18" y="72"/>
                    <a:pt x="54" y="90"/>
                    <a:pt x="54" y="90"/>
                  </a:cubicBezTo>
                  <a:cubicBezTo>
                    <a:pt x="54" y="90"/>
                    <a:pt x="89" y="72"/>
                    <a:pt x="99" y="42"/>
                  </a:cubicBezTo>
                  <a:cubicBezTo>
                    <a:pt x="107" y="11"/>
                    <a:pt x="88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DA31DE0-A439-4B3C-841E-819B5D04BA98}"/>
              </a:ext>
            </a:extLst>
          </p:cNvPr>
          <p:cNvSpPr txBox="1"/>
          <p:nvPr/>
        </p:nvSpPr>
        <p:spPr>
          <a:xfrm>
            <a:off x="4624060" y="1773746"/>
            <a:ext cx="5530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 Gao</a:t>
            </a:r>
          </a:p>
          <a:p>
            <a:r>
              <a:rPr lang="en-US" dirty="0"/>
              <a:t>Not plain sailing but interesting and valuable</a:t>
            </a:r>
          </a:p>
          <a:p>
            <a:endParaRPr lang="en-US" dirty="0"/>
          </a:p>
          <a:p>
            <a:r>
              <a:rPr lang="en-US" dirty="0"/>
              <a:t>Cancan Huang</a:t>
            </a:r>
          </a:p>
          <a:p>
            <a:r>
              <a:rPr lang="en-US" dirty="0"/>
              <a:t>Although details took some time. On the whole, the project went well.</a:t>
            </a:r>
          </a:p>
          <a:p>
            <a:endParaRPr lang="en-US" dirty="0"/>
          </a:p>
          <a:p>
            <a:r>
              <a:rPr lang="en-US" dirty="0"/>
              <a:t>Jacqueline Tan</a:t>
            </a:r>
          </a:p>
          <a:p>
            <a:r>
              <a:rPr lang="en-US" dirty="0"/>
              <a:t>The game runs smoothly, overall successful project</a:t>
            </a:r>
          </a:p>
          <a:p>
            <a:endParaRPr lang="en-US" dirty="0"/>
          </a:p>
          <a:p>
            <a:r>
              <a:rPr lang="en-US" dirty="0" err="1"/>
              <a:t>Yushi</a:t>
            </a:r>
            <a:r>
              <a:rPr lang="en-US" dirty="0"/>
              <a:t> Yao</a:t>
            </a:r>
          </a:p>
          <a:p>
            <a:r>
              <a:rPr lang="en-US" dirty="0"/>
              <a:t>Enjoyable group project, everyone sticking to the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81 -0.00139 L -0.03907 -0.004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09179" y="2150829"/>
            <a:ext cx="1546692" cy="1821242"/>
            <a:chOff x="4312263" y="813001"/>
            <a:chExt cx="633297" cy="554606"/>
          </a:xfrm>
          <a:blipFill>
            <a:blip r:embed="rId3"/>
            <a:stretch>
              <a:fillRect/>
            </a:stretch>
          </a:blipFill>
        </p:grpSpPr>
        <p:sp>
          <p:nvSpPr>
            <p:cNvPr id="3" name="矩形 2"/>
            <p:cNvSpPr/>
            <p:nvPr/>
          </p:nvSpPr>
          <p:spPr>
            <a:xfrm>
              <a:off x="4829173" y="813001"/>
              <a:ext cx="116387" cy="554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312263" y="813001"/>
              <a:ext cx="116387" cy="554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357499" y="1032027"/>
              <a:ext cx="542826" cy="1074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258061" y="2150829"/>
            <a:ext cx="1339123" cy="1771098"/>
            <a:chOff x="4013940" y="2693305"/>
            <a:chExt cx="542826" cy="717931"/>
          </a:xfrm>
          <a:blipFill>
            <a:blip r:embed="rId3"/>
            <a:stretch>
              <a:fillRect/>
            </a:stretch>
          </a:blipFill>
        </p:grpSpPr>
        <p:sp>
          <p:nvSpPr>
            <p:cNvPr id="7" name="矩形 6"/>
            <p:cNvSpPr/>
            <p:nvPr/>
          </p:nvSpPr>
          <p:spPr>
            <a:xfrm>
              <a:off x="4013940" y="2693305"/>
              <a:ext cx="542826" cy="1074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27159" y="2800739"/>
              <a:ext cx="127932" cy="6104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53812" y="2150829"/>
            <a:ext cx="1538792" cy="1764678"/>
            <a:chOff x="5298973" y="1664322"/>
            <a:chExt cx="1538792" cy="1764678"/>
          </a:xfrm>
          <a:blipFill>
            <a:blip r:embed="rId3"/>
            <a:stretch>
              <a:fillRect/>
            </a:stretch>
          </a:blipFill>
        </p:grpSpPr>
        <p:sp>
          <p:nvSpPr>
            <p:cNvPr id="15" name="矩形 14"/>
            <p:cNvSpPr/>
            <p:nvPr/>
          </p:nvSpPr>
          <p:spPr>
            <a:xfrm rot="3747755">
              <a:off x="5305371" y="2422457"/>
              <a:ext cx="1525997" cy="2484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56838" y="1664322"/>
              <a:ext cx="280927" cy="17646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98973" y="1664322"/>
              <a:ext cx="280927" cy="17646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08269" y="2150829"/>
            <a:ext cx="1049080" cy="1914756"/>
            <a:chOff x="5761153" y="1740692"/>
            <a:chExt cx="908748" cy="1550306"/>
          </a:xfrm>
          <a:blipFill>
            <a:blip r:embed="rId3"/>
            <a:stretch>
              <a:fillRect/>
            </a:stretch>
          </a:blipFill>
        </p:grpSpPr>
        <p:sp>
          <p:nvSpPr>
            <p:cNvPr id="13" name="矩形 12"/>
            <p:cNvSpPr/>
            <p:nvPr/>
          </p:nvSpPr>
          <p:spPr>
            <a:xfrm>
              <a:off x="5805477" y="2541044"/>
              <a:ext cx="849086" cy="168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4279137">
              <a:off x="5782697" y="2403795"/>
              <a:ext cx="1525997" cy="2484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17297763">
              <a:off x="5122359" y="2379486"/>
              <a:ext cx="1525997" cy="2484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06543" y="2150829"/>
            <a:ext cx="1628776" cy="1883533"/>
            <a:chOff x="7637500" y="3898066"/>
            <a:chExt cx="1525997" cy="1764678"/>
          </a:xfrm>
          <a:blipFill>
            <a:blip r:embed="rId3"/>
            <a:stretch>
              <a:fillRect/>
            </a:stretch>
          </a:blipFill>
        </p:grpSpPr>
        <p:grpSp>
          <p:nvGrpSpPr>
            <p:cNvPr id="21" name="组合 20"/>
            <p:cNvGrpSpPr/>
            <p:nvPr/>
          </p:nvGrpSpPr>
          <p:grpSpPr>
            <a:xfrm>
              <a:off x="7637500" y="3898066"/>
              <a:ext cx="1525997" cy="1764678"/>
              <a:chOff x="4998865" y="1664322"/>
              <a:chExt cx="1525997" cy="1764678"/>
            </a:xfrm>
            <a:grpFill/>
          </p:grpSpPr>
          <p:sp>
            <p:nvSpPr>
              <p:cNvPr id="22" name="矩形 21"/>
              <p:cNvSpPr/>
              <p:nvPr/>
            </p:nvSpPr>
            <p:spPr>
              <a:xfrm rot="19385477">
                <a:off x="4998865" y="2236040"/>
                <a:ext cx="1525997" cy="2484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3"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98973" y="1664322"/>
                <a:ext cx="280927" cy="1764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3"/>
                    <a:stretch>
                      <a:fillRect/>
                    </a:stretch>
                  </a:blipFill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rot="1851127">
              <a:off x="8016164" y="4976532"/>
              <a:ext cx="1073691" cy="2377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659317" y="2150829"/>
            <a:ext cx="1339124" cy="1819538"/>
            <a:chOff x="2240854" y="3815015"/>
            <a:chExt cx="1339124" cy="2055711"/>
          </a:xfrm>
          <a:blipFill>
            <a:blip r:embed="rId3"/>
            <a:stretch>
              <a:fillRect/>
            </a:stretch>
          </a:blipFill>
        </p:grpSpPr>
        <p:sp>
          <p:nvSpPr>
            <p:cNvPr id="39" name="矩形 38"/>
            <p:cNvSpPr/>
            <p:nvPr/>
          </p:nvSpPr>
          <p:spPr>
            <a:xfrm>
              <a:off x="2240855" y="3815015"/>
              <a:ext cx="1339123" cy="265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2998667">
              <a:off x="1903141" y="4741338"/>
              <a:ext cx="2024190" cy="2345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40854" y="5589278"/>
              <a:ext cx="1339123" cy="265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1473958" y="4258101"/>
            <a:ext cx="9524482" cy="0"/>
          </a:xfrm>
          <a:prstGeom prst="line">
            <a:avLst/>
          </a:prstGeom>
          <a:ln>
            <a:solidFill>
              <a:srgbClr val="57B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259065" y="4617670"/>
            <a:ext cx="16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57BE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rgbClr val="57BE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331340" y="1664322"/>
            <a:ext cx="1541085" cy="1764678"/>
            <a:chOff x="3331340" y="1664322"/>
            <a:chExt cx="1541085" cy="1764678"/>
          </a:xfrm>
          <a:blipFill>
            <a:blip r:embed="rId3"/>
            <a:stretch>
              <a:fillRect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3441419" y="1664322"/>
              <a:ext cx="1320930" cy="2614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589205" y="1925755"/>
              <a:ext cx="283220" cy="13495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331340" y="1925755"/>
              <a:ext cx="283220" cy="13495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72949" y="3167567"/>
              <a:ext cx="1320930" cy="2614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98973" y="1664322"/>
            <a:ext cx="1538792" cy="1764678"/>
            <a:chOff x="5298973" y="1664322"/>
            <a:chExt cx="1538792" cy="1764678"/>
          </a:xfrm>
          <a:blipFill>
            <a:blip r:embed="rId3"/>
            <a:stretch>
              <a:fillRect/>
            </a:stretch>
          </a:blipFill>
        </p:grpSpPr>
        <p:sp>
          <p:nvSpPr>
            <p:cNvPr id="6" name="矩形 5"/>
            <p:cNvSpPr/>
            <p:nvPr/>
          </p:nvSpPr>
          <p:spPr>
            <a:xfrm rot="3747755">
              <a:off x="5305371" y="2422457"/>
              <a:ext cx="1525997" cy="2484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56838" y="1664322"/>
              <a:ext cx="280927" cy="17646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8973" y="1664322"/>
              <a:ext cx="280927" cy="17646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398119" y="1664322"/>
            <a:ext cx="1462541" cy="1764678"/>
            <a:chOff x="7398119" y="1664322"/>
            <a:chExt cx="1462541" cy="1764678"/>
          </a:xfrm>
          <a:blipFill>
            <a:blip r:embed="rId3"/>
            <a:stretch>
              <a:fillRect/>
            </a:stretch>
          </a:blipFill>
        </p:grpSpPr>
        <p:sp>
          <p:nvSpPr>
            <p:cNvPr id="9" name="矩形 8"/>
            <p:cNvSpPr/>
            <p:nvPr/>
          </p:nvSpPr>
          <p:spPr>
            <a:xfrm>
              <a:off x="7508198" y="1664322"/>
              <a:ext cx="1320930" cy="2614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398119" y="1925755"/>
              <a:ext cx="283220" cy="13495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539730" y="3167567"/>
              <a:ext cx="1320930" cy="2614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81341" y="2398301"/>
              <a:ext cx="752191" cy="2964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482489" y="3759326"/>
            <a:ext cx="322702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Introduction &amp; Demo</a:t>
            </a:r>
            <a:endParaRPr lang="zh-CN" altLang="en-US" sz="2000" b="1" dirty="0">
              <a:solidFill>
                <a:srgbClr val="57BEA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985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Introduction</a:t>
            </a:r>
            <a:endParaRPr lang="zh-CN" altLang="en-US" sz="2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1961"/>
          <p:cNvSpPr/>
          <p:nvPr/>
        </p:nvSpPr>
        <p:spPr bwMode="auto">
          <a:xfrm>
            <a:off x="134738" y="5222249"/>
            <a:ext cx="2697998" cy="1636019"/>
          </a:xfrm>
          <a:custGeom>
            <a:avLst/>
            <a:gdLst>
              <a:gd name="T0" fmla="*/ 299 w 376"/>
              <a:gd name="T1" fmla="*/ 23 h 228"/>
              <a:gd name="T2" fmla="*/ 295 w 376"/>
              <a:gd name="T3" fmla="*/ 33 h 228"/>
              <a:gd name="T4" fmla="*/ 312 w 376"/>
              <a:gd name="T5" fmla="*/ 16 h 228"/>
              <a:gd name="T6" fmla="*/ 333 w 376"/>
              <a:gd name="T7" fmla="*/ 24 h 228"/>
              <a:gd name="T8" fmla="*/ 340 w 376"/>
              <a:gd name="T9" fmla="*/ 22 h 228"/>
              <a:gd name="T10" fmla="*/ 350 w 376"/>
              <a:gd name="T11" fmla="*/ 17 h 228"/>
              <a:gd name="T12" fmla="*/ 369 w 376"/>
              <a:gd name="T13" fmla="*/ 23 h 228"/>
              <a:gd name="T14" fmla="*/ 345 w 376"/>
              <a:gd name="T15" fmla="*/ 40 h 228"/>
              <a:gd name="T16" fmla="*/ 308 w 376"/>
              <a:gd name="T17" fmla="*/ 56 h 228"/>
              <a:gd name="T18" fmla="*/ 299 w 376"/>
              <a:gd name="T19" fmla="*/ 59 h 228"/>
              <a:gd name="T20" fmla="*/ 264 w 376"/>
              <a:gd name="T21" fmla="*/ 74 h 228"/>
              <a:gd name="T22" fmla="*/ 348 w 376"/>
              <a:gd name="T23" fmla="*/ 51 h 228"/>
              <a:gd name="T24" fmla="*/ 328 w 376"/>
              <a:gd name="T25" fmla="*/ 67 h 228"/>
              <a:gd name="T26" fmla="*/ 303 w 376"/>
              <a:gd name="T27" fmla="*/ 83 h 228"/>
              <a:gd name="T28" fmla="*/ 316 w 376"/>
              <a:gd name="T29" fmla="*/ 101 h 228"/>
              <a:gd name="T30" fmla="*/ 349 w 376"/>
              <a:gd name="T31" fmla="*/ 98 h 228"/>
              <a:gd name="T32" fmla="*/ 301 w 376"/>
              <a:gd name="T33" fmla="*/ 123 h 228"/>
              <a:gd name="T34" fmla="*/ 346 w 376"/>
              <a:gd name="T35" fmla="*/ 108 h 228"/>
              <a:gd name="T36" fmla="*/ 358 w 376"/>
              <a:gd name="T37" fmla="*/ 113 h 228"/>
              <a:gd name="T38" fmla="*/ 342 w 376"/>
              <a:gd name="T39" fmla="*/ 121 h 228"/>
              <a:gd name="T40" fmla="*/ 336 w 376"/>
              <a:gd name="T41" fmla="*/ 125 h 228"/>
              <a:gd name="T42" fmla="*/ 319 w 376"/>
              <a:gd name="T43" fmla="*/ 127 h 228"/>
              <a:gd name="T44" fmla="*/ 272 w 376"/>
              <a:gd name="T45" fmla="*/ 140 h 228"/>
              <a:gd name="T46" fmla="*/ 255 w 376"/>
              <a:gd name="T47" fmla="*/ 157 h 228"/>
              <a:gd name="T48" fmla="*/ 322 w 376"/>
              <a:gd name="T49" fmla="*/ 135 h 228"/>
              <a:gd name="T50" fmla="*/ 345 w 376"/>
              <a:gd name="T51" fmla="*/ 135 h 228"/>
              <a:gd name="T52" fmla="*/ 316 w 376"/>
              <a:gd name="T53" fmla="*/ 153 h 228"/>
              <a:gd name="T54" fmla="*/ 343 w 376"/>
              <a:gd name="T55" fmla="*/ 145 h 228"/>
              <a:gd name="T56" fmla="*/ 336 w 376"/>
              <a:gd name="T57" fmla="*/ 154 h 228"/>
              <a:gd name="T58" fmla="*/ 299 w 376"/>
              <a:gd name="T59" fmla="*/ 164 h 228"/>
              <a:gd name="T60" fmla="*/ 245 w 376"/>
              <a:gd name="T61" fmla="*/ 190 h 228"/>
              <a:gd name="T62" fmla="*/ 219 w 376"/>
              <a:gd name="T63" fmla="*/ 207 h 228"/>
              <a:gd name="T64" fmla="*/ 195 w 376"/>
              <a:gd name="T65" fmla="*/ 212 h 228"/>
              <a:gd name="T66" fmla="*/ 154 w 376"/>
              <a:gd name="T67" fmla="*/ 222 h 228"/>
              <a:gd name="T68" fmla="*/ 104 w 376"/>
              <a:gd name="T69" fmla="*/ 227 h 228"/>
              <a:gd name="T70" fmla="*/ 85 w 376"/>
              <a:gd name="T71" fmla="*/ 221 h 228"/>
              <a:gd name="T72" fmla="*/ 70 w 376"/>
              <a:gd name="T73" fmla="*/ 211 h 228"/>
              <a:gd name="T74" fmla="*/ 40 w 376"/>
              <a:gd name="T75" fmla="*/ 207 h 228"/>
              <a:gd name="T76" fmla="*/ 46 w 376"/>
              <a:gd name="T77" fmla="*/ 200 h 228"/>
              <a:gd name="T78" fmla="*/ 65 w 376"/>
              <a:gd name="T79" fmla="*/ 192 h 228"/>
              <a:gd name="T80" fmla="*/ 84 w 376"/>
              <a:gd name="T81" fmla="*/ 178 h 228"/>
              <a:gd name="T82" fmla="*/ 37 w 376"/>
              <a:gd name="T83" fmla="*/ 178 h 228"/>
              <a:gd name="T84" fmla="*/ 47 w 376"/>
              <a:gd name="T85" fmla="*/ 165 h 228"/>
              <a:gd name="T86" fmla="*/ 23 w 376"/>
              <a:gd name="T87" fmla="*/ 160 h 228"/>
              <a:gd name="T88" fmla="*/ 16 w 376"/>
              <a:gd name="T89" fmla="*/ 154 h 228"/>
              <a:gd name="T90" fmla="*/ 1 w 376"/>
              <a:gd name="T91" fmla="*/ 135 h 228"/>
              <a:gd name="T92" fmla="*/ 33 w 376"/>
              <a:gd name="T93" fmla="*/ 134 h 228"/>
              <a:gd name="T94" fmla="*/ 14 w 376"/>
              <a:gd name="T95" fmla="*/ 128 h 228"/>
              <a:gd name="T96" fmla="*/ 44 w 376"/>
              <a:gd name="T97" fmla="*/ 120 h 228"/>
              <a:gd name="T98" fmla="*/ 8 w 376"/>
              <a:gd name="T99" fmla="*/ 117 h 228"/>
              <a:gd name="T100" fmla="*/ 27 w 376"/>
              <a:gd name="T101" fmla="*/ 111 h 228"/>
              <a:gd name="T102" fmla="*/ 31 w 376"/>
              <a:gd name="T103" fmla="*/ 100 h 228"/>
              <a:gd name="T104" fmla="*/ 10 w 376"/>
              <a:gd name="T105" fmla="*/ 97 h 228"/>
              <a:gd name="T106" fmla="*/ 33 w 376"/>
              <a:gd name="T107" fmla="*/ 88 h 228"/>
              <a:gd name="T108" fmla="*/ 23 w 376"/>
              <a:gd name="T109" fmla="*/ 83 h 228"/>
              <a:gd name="T110" fmla="*/ 31 w 376"/>
              <a:gd name="T111" fmla="*/ 77 h 228"/>
              <a:gd name="T112" fmla="*/ 33 w 376"/>
              <a:gd name="T113" fmla="*/ 64 h 228"/>
              <a:gd name="T114" fmla="*/ 51 w 376"/>
              <a:gd name="T115" fmla="*/ 47 h 228"/>
              <a:gd name="T116" fmla="*/ 84 w 376"/>
              <a:gd name="T117" fmla="*/ 20 h 228"/>
              <a:gd name="T118" fmla="*/ 132 w 376"/>
              <a:gd name="T119" fmla="*/ 13 h 228"/>
              <a:gd name="T120" fmla="*/ 175 w 376"/>
              <a:gd name="T121" fmla="*/ 14 h 228"/>
              <a:gd name="T122" fmla="*/ 228 w 376"/>
              <a:gd name="T123" fmla="*/ 10 h 228"/>
              <a:gd name="T124" fmla="*/ 265 w 376"/>
              <a:gd name="T125" fmla="*/ 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6" h="228">
                <a:moveTo>
                  <a:pt x="293" y="0"/>
                </a:moveTo>
                <a:lnTo>
                  <a:pt x="293" y="0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5" y="3"/>
                </a:lnTo>
                <a:lnTo>
                  <a:pt x="295" y="3"/>
                </a:lnTo>
                <a:lnTo>
                  <a:pt x="296" y="3"/>
                </a:lnTo>
                <a:lnTo>
                  <a:pt x="296" y="2"/>
                </a:lnTo>
                <a:lnTo>
                  <a:pt x="296" y="2"/>
                </a:lnTo>
                <a:lnTo>
                  <a:pt x="296" y="2"/>
                </a:lnTo>
                <a:lnTo>
                  <a:pt x="296" y="3"/>
                </a:lnTo>
                <a:lnTo>
                  <a:pt x="298" y="3"/>
                </a:lnTo>
                <a:lnTo>
                  <a:pt x="298" y="3"/>
                </a:lnTo>
                <a:lnTo>
                  <a:pt x="298" y="3"/>
                </a:lnTo>
                <a:lnTo>
                  <a:pt x="296" y="3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5" y="7"/>
                </a:lnTo>
                <a:lnTo>
                  <a:pt x="292" y="9"/>
                </a:lnTo>
                <a:lnTo>
                  <a:pt x="295" y="12"/>
                </a:lnTo>
                <a:lnTo>
                  <a:pt x="295" y="12"/>
                </a:lnTo>
                <a:lnTo>
                  <a:pt x="296" y="10"/>
                </a:lnTo>
                <a:lnTo>
                  <a:pt x="298" y="10"/>
                </a:lnTo>
                <a:lnTo>
                  <a:pt x="301" y="10"/>
                </a:lnTo>
                <a:lnTo>
                  <a:pt x="301" y="10"/>
                </a:lnTo>
                <a:lnTo>
                  <a:pt x="299" y="10"/>
                </a:lnTo>
                <a:lnTo>
                  <a:pt x="299" y="10"/>
                </a:lnTo>
                <a:lnTo>
                  <a:pt x="298" y="12"/>
                </a:lnTo>
                <a:lnTo>
                  <a:pt x="298" y="12"/>
                </a:lnTo>
                <a:lnTo>
                  <a:pt x="298" y="12"/>
                </a:lnTo>
                <a:lnTo>
                  <a:pt x="296" y="12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6" y="13"/>
                </a:lnTo>
                <a:lnTo>
                  <a:pt x="296" y="13"/>
                </a:lnTo>
                <a:lnTo>
                  <a:pt x="296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9" y="13"/>
                </a:lnTo>
                <a:lnTo>
                  <a:pt x="299" y="14"/>
                </a:lnTo>
                <a:lnTo>
                  <a:pt x="299" y="14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6"/>
                </a:lnTo>
                <a:lnTo>
                  <a:pt x="295" y="16"/>
                </a:lnTo>
                <a:lnTo>
                  <a:pt x="295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5" y="17"/>
                </a:lnTo>
                <a:lnTo>
                  <a:pt x="295" y="17"/>
                </a:lnTo>
                <a:lnTo>
                  <a:pt x="293" y="19"/>
                </a:lnTo>
                <a:lnTo>
                  <a:pt x="293" y="19"/>
                </a:lnTo>
                <a:lnTo>
                  <a:pt x="292" y="19"/>
                </a:lnTo>
                <a:lnTo>
                  <a:pt x="292" y="19"/>
                </a:lnTo>
                <a:lnTo>
                  <a:pt x="292" y="17"/>
                </a:lnTo>
                <a:lnTo>
                  <a:pt x="292" y="17"/>
                </a:lnTo>
                <a:lnTo>
                  <a:pt x="292" y="16"/>
                </a:lnTo>
                <a:lnTo>
                  <a:pt x="291" y="16"/>
                </a:lnTo>
                <a:lnTo>
                  <a:pt x="291" y="16"/>
                </a:lnTo>
                <a:lnTo>
                  <a:pt x="291" y="16"/>
                </a:lnTo>
                <a:lnTo>
                  <a:pt x="289" y="17"/>
                </a:lnTo>
                <a:lnTo>
                  <a:pt x="289" y="17"/>
                </a:lnTo>
                <a:lnTo>
                  <a:pt x="288" y="17"/>
                </a:lnTo>
                <a:lnTo>
                  <a:pt x="286" y="19"/>
                </a:lnTo>
                <a:lnTo>
                  <a:pt x="285" y="19"/>
                </a:lnTo>
                <a:lnTo>
                  <a:pt x="285" y="19"/>
                </a:lnTo>
                <a:lnTo>
                  <a:pt x="285" y="20"/>
                </a:lnTo>
                <a:lnTo>
                  <a:pt x="285" y="20"/>
                </a:lnTo>
                <a:lnTo>
                  <a:pt x="285" y="22"/>
                </a:lnTo>
                <a:lnTo>
                  <a:pt x="286" y="22"/>
                </a:lnTo>
                <a:lnTo>
                  <a:pt x="286" y="22"/>
                </a:lnTo>
                <a:lnTo>
                  <a:pt x="286" y="20"/>
                </a:lnTo>
                <a:lnTo>
                  <a:pt x="288" y="20"/>
                </a:lnTo>
                <a:lnTo>
                  <a:pt x="288" y="20"/>
                </a:lnTo>
                <a:lnTo>
                  <a:pt x="289" y="20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91" y="22"/>
                </a:lnTo>
                <a:lnTo>
                  <a:pt x="291" y="22"/>
                </a:lnTo>
                <a:lnTo>
                  <a:pt x="291" y="22"/>
                </a:lnTo>
                <a:lnTo>
                  <a:pt x="292" y="22"/>
                </a:lnTo>
                <a:lnTo>
                  <a:pt x="293" y="20"/>
                </a:lnTo>
                <a:lnTo>
                  <a:pt x="295" y="20"/>
                </a:lnTo>
                <a:lnTo>
                  <a:pt x="296" y="20"/>
                </a:lnTo>
                <a:lnTo>
                  <a:pt x="296" y="19"/>
                </a:lnTo>
                <a:lnTo>
                  <a:pt x="296" y="19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9" y="22"/>
                </a:lnTo>
                <a:lnTo>
                  <a:pt x="299" y="23"/>
                </a:lnTo>
                <a:lnTo>
                  <a:pt x="299" y="23"/>
                </a:lnTo>
                <a:lnTo>
                  <a:pt x="301" y="23"/>
                </a:lnTo>
                <a:lnTo>
                  <a:pt x="301" y="23"/>
                </a:lnTo>
                <a:lnTo>
                  <a:pt x="302" y="23"/>
                </a:lnTo>
                <a:lnTo>
                  <a:pt x="302" y="23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3" y="20"/>
                </a:lnTo>
                <a:lnTo>
                  <a:pt x="303" y="20"/>
                </a:lnTo>
                <a:lnTo>
                  <a:pt x="303" y="19"/>
                </a:lnTo>
                <a:lnTo>
                  <a:pt x="303" y="19"/>
                </a:lnTo>
                <a:lnTo>
                  <a:pt x="303" y="20"/>
                </a:lnTo>
                <a:lnTo>
                  <a:pt x="305" y="22"/>
                </a:lnTo>
                <a:lnTo>
                  <a:pt x="305" y="23"/>
                </a:lnTo>
                <a:lnTo>
                  <a:pt x="305" y="23"/>
                </a:lnTo>
                <a:lnTo>
                  <a:pt x="303" y="23"/>
                </a:lnTo>
                <a:lnTo>
                  <a:pt x="303" y="23"/>
                </a:lnTo>
                <a:lnTo>
                  <a:pt x="303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1" y="23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301" y="27"/>
                </a:lnTo>
                <a:lnTo>
                  <a:pt x="301" y="26"/>
                </a:lnTo>
                <a:lnTo>
                  <a:pt x="301" y="26"/>
                </a:lnTo>
                <a:lnTo>
                  <a:pt x="301" y="27"/>
                </a:lnTo>
                <a:lnTo>
                  <a:pt x="301" y="27"/>
                </a:lnTo>
                <a:lnTo>
                  <a:pt x="302" y="27"/>
                </a:lnTo>
                <a:lnTo>
                  <a:pt x="302" y="27"/>
                </a:lnTo>
                <a:lnTo>
                  <a:pt x="302" y="26"/>
                </a:lnTo>
                <a:lnTo>
                  <a:pt x="302" y="26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3" y="24"/>
                </a:lnTo>
                <a:lnTo>
                  <a:pt x="303" y="26"/>
                </a:lnTo>
                <a:lnTo>
                  <a:pt x="303" y="26"/>
                </a:lnTo>
                <a:lnTo>
                  <a:pt x="303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7"/>
                </a:lnTo>
                <a:lnTo>
                  <a:pt x="305" y="27"/>
                </a:lnTo>
                <a:lnTo>
                  <a:pt x="305" y="29"/>
                </a:lnTo>
                <a:lnTo>
                  <a:pt x="305" y="29"/>
                </a:lnTo>
                <a:lnTo>
                  <a:pt x="303" y="30"/>
                </a:lnTo>
                <a:lnTo>
                  <a:pt x="303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1"/>
                </a:lnTo>
                <a:lnTo>
                  <a:pt x="305" y="31"/>
                </a:lnTo>
                <a:lnTo>
                  <a:pt x="305" y="31"/>
                </a:lnTo>
                <a:lnTo>
                  <a:pt x="305" y="33"/>
                </a:lnTo>
                <a:lnTo>
                  <a:pt x="303" y="31"/>
                </a:lnTo>
                <a:lnTo>
                  <a:pt x="303" y="31"/>
                </a:lnTo>
                <a:lnTo>
                  <a:pt x="303" y="31"/>
                </a:lnTo>
                <a:lnTo>
                  <a:pt x="305" y="31"/>
                </a:lnTo>
                <a:lnTo>
                  <a:pt x="303" y="31"/>
                </a:lnTo>
                <a:lnTo>
                  <a:pt x="303" y="31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2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301" y="33"/>
                </a:lnTo>
                <a:lnTo>
                  <a:pt x="301" y="33"/>
                </a:lnTo>
                <a:lnTo>
                  <a:pt x="301" y="33"/>
                </a:lnTo>
                <a:lnTo>
                  <a:pt x="302" y="33"/>
                </a:lnTo>
                <a:lnTo>
                  <a:pt x="302" y="33"/>
                </a:lnTo>
                <a:lnTo>
                  <a:pt x="299" y="34"/>
                </a:lnTo>
                <a:lnTo>
                  <a:pt x="298" y="34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1"/>
                </a:lnTo>
                <a:lnTo>
                  <a:pt x="298" y="31"/>
                </a:lnTo>
                <a:lnTo>
                  <a:pt x="298" y="31"/>
                </a:lnTo>
                <a:lnTo>
                  <a:pt x="298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1"/>
                </a:lnTo>
                <a:lnTo>
                  <a:pt x="296" y="31"/>
                </a:lnTo>
                <a:lnTo>
                  <a:pt x="296" y="33"/>
                </a:lnTo>
                <a:lnTo>
                  <a:pt x="295" y="34"/>
                </a:lnTo>
                <a:lnTo>
                  <a:pt x="295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5" y="34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1"/>
                </a:lnTo>
                <a:lnTo>
                  <a:pt x="295" y="31"/>
                </a:lnTo>
                <a:lnTo>
                  <a:pt x="295" y="31"/>
                </a:lnTo>
                <a:lnTo>
                  <a:pt x="293" y="31"/>
                </a:lnTo>
                <a:lnTo>
                  <a:pt x="292" y="31"/>
                </a:lnTo>
                <a:lnTo>
                  <a:pt x="292" y="31"/>
                </a:lnTo>
                <a:lnTo>
                  <a:pt x="292" y="31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91" y="33"/>
                </a:lnTo>
                <a:lnTo>
                  <a:pt x="291" y="34"/>
                </a:lnTo>
                <a:lnTo>
                  <a:pt x="291" y="34"/>
                </a:lnTo>
                <a:lnTo>
                  <a:pt x="291" y="36"/>
                </a:lnTo>
                <a:lnTo>
                  <a:pt x="291" y="36"/>
                </a:lnTo>
                <a:lnTo>
                  <a:pt x="292" y="36"/>
                </a:lnTo>
                <a:lnTo>
                  <a:pt x="292" y="36"/>
                </a:lnTo>
                <a:lnTo>
                  <a:pt x="291" y="36"/>
                </a:lnTo>
                <a:lnTo>
                  <a:pt x="289" y="36"/>
                </a:lnTo>
                <a:lnTo>
                  <a:pt x="289" y="37"/>
                </a:lnTo>
                <a:lnTo>
                  <a:pt x="288" y="37"/>
                </a:lnTo>
                <a:lnTo>
                  <a:pt x="288" y="37"/>
                </a:lnTo>
                <a:lnTo>
                  <a:pt x="286" y="37"/>
                </a:lnTo>
                <a:lnTo>
                  <a:pt x="286" y="37"/>
                </a:lnTo>
                <a:lnTo>
                  <a:pt x="285" y="37"/>
                </a:lnTo>
                <a:lnTo>
                  <a:pt x="285" y="37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6" y="39"/>
                </a:lnTo>
                <a:lnTo>
                  <a:pt x="288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7"/>
                </a:lnTo>
                <a:lnTo>
                  <a:pt x="291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3" y="37"/>
                </a:lnTo>
                <a:lnTo>
                  <a:pt x="293" y="37"/>
                </a:lnTo>
                <a:lnTo>
                  <a:pt x="295" y="37"/>
                </a:lnTo>
                <a:lnTo>
                  <a:pt x="296" y="36"/>
                </a:lnTo>
                <a:lnTo>
                  <a:pt x="296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9" y="36"/>
                </a:lnTo>
                <a:lnTo>
                  <a:pt x="301" y="36"/>
                </a:lnTo>
                <a:lnTo>
                  <a:pt x="302" y="34"/>
                </a:lnTo>
                <a:lnTo>
                  <a:pt x="302" y="34"/>
                </a:lnTo>
                <a:lnTo>
                  <a:pt x="303" y="34"/>
                </a:lnTo>
                <a:lnTo>
                  <a:pt x="305" y="34"/>
                </a:lnTo>
                <a:lnTo>
                  <a:pt x="306" y="33"/>
                </a:lnTo>
                <a:lnTo>
                  <a:pt x="306" y="33"/>
                </a:lnTo>
                <a:lnTo>
                  <a:pt x="308" y="33"/>
                </a:lnTo>
                <a:lnTo>
                  <a:pt x="308" y="33"/>
                </a:lnTo>
                <a:lnTo>
                  <a:pt x="309" y="33"/>
                </a:lnTo>
                <a:lnTo>
                  <a:pt x="309" y="31"/>
                </a:lnTo>
                <a:lnTo>
                  <a:pt x="311" y="31"/>
                </a:lnTo>
                <a:lnTo>
                  <a:pt x="311" y="31"/>
                </a:lnTo>
                <a:lnTo>
                  <a:pt x="311" y="31"/>
                </a:lnTo>
                <a:lnTo>
                  <a:pt x="309" y="31"/>
                </a:lnTo>
                <a:lnTo>
                  <a:pt x="309" y="31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29"/>
                </a:lnTo>
                <a:lnTo>
                  <a:pt x="309" y="29"/>
                </a:lnTo>
                <a:lnTo>
                  <a:pt x="306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4"/>
                </a:lnTo>
                <a:lnTo>
                  <a:pt x="305" y="24"/>
                </a:lnTo>
                <a:lnTo>
                  <a:pt x="305" y="24"/>
                </a:lnTo>
                <a:lnTo>
                  <a:pt x="305" y="24"/>
                </a:lnTo>
                <a:lnTo>
                  <a:pt x="306" y="24"/>
                </a:lnTo>
                <a:lnTo>
                  <a:pt x="306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0"/>
                </a:lnTo>
                <a:lnTo>
                  <a:pt x="305" y="23"/>
                </a:lnTo>
                <a:lnTo>
                  <a:pt x="305" y="23"/>
                </a:lnTo>
                <a:lnTo>
                  <a:pt x="305" y="23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0"/>
                </a:lnTo>
                <a:lnTo>
                  <a:pt x="306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9" y="17"/>
                </a:lnTo>
                <a:lnTo>
                  <a:pt x="309" y="17"/>
                </a:lnTo>
                <a:lnTo>
                  <a:pt x="309" y="16"/>
                </a:lnTo>
                <a:lnTo>
                  <a:pt x="309" y="16"/>
                </a:lnTo>
                <a:lnTo>
                  <a:pt x="311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6"/>
                </a:lnTo>
                <a:lnTo>
                  <a:pt x="313" y="16"/>
                </a:lnTo>
                <a:lnTo>
                  <a:pt x="313" y="17"/>
                </a:lnTo>
                <a:lnTo>
                  <a:pt x="315" y="17"/>
                </a:lnTo>
                <a:lnTo>
                  <a:pt x="315" y="17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6" y="19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5" y="17"/>
                </a:lnTo>
                <a:lnTo>
                  <a:pt x="315" y="17"/>
                </a:lnTo>
                <a:lnTo>
                  <a:pt x="316" y="17"/>
                </a:lnTo>
                <a:lnTo>
                  <a:pt x="316" y="16"/>
                </a:lnTo>
                <a:lnTo>
                  <a:pt x="316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6"/>
                </a:lnTo>
                <a:lnTo>
                  <a:pt x="320" y="17"/>
                </a:lnTo>
                <a:lnTo>
                  <a:pt x="320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5" y="19"/>
                </a:lnTo>
                <a:lnTo>
                  <a:pt x="313" y="20"/>
                </a:lnTo>
                <a:lnTo>
                  <a:pt x="313" y="20"/>
                </a:lnTo>
                <a:lnTo>
                  <a:pt x="312" y="20"/>
                </a:lnTo>
                <a:lnTo>
                  <a:pt x="311" y="22"/>
                </a:lnTo>
                <a:lnTo>
                  <a:pt x="311" y="22"/>
                </a:lnTo>
                <a:lnTo>
                  <a:pt x="312" y="22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4"/>
                </a:lnTo>
                <a:lnTo>
                  <a:pt x="313" y="24"/>
                </a:lnTo>
                <a:lnTo>
                  <a:pt x="313" y="26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6" y="23"/>
                </a:lnTo>
                <a:lnTo>
                  <a:pt x="316" y="23"/>
                </a:lnTo>
                <a:lnTo>
                  <a:pt x="316" y="24"/>
                </a:lnTo>
                <a:lnTo>
                  <a:pt x="318" y="24"/>
                </a:lnTo>
                <a:lnTo>
                  <a:pt x="318" y="24"/>
                </a:lnTo>
                <a:lnTo>
                  <a:pt x="319" y="24"/>
                </a:lnTo>
                <a:lnTo>
                  <a:pt x="319" y="23"/>
                </a:lnTo>
                <a:lnTo>
                  <a:pt x="319" y="23"/>
                </a:lnTo>
                <a:lnTo>
                  <a:pt x="319" y="23"/>
                </a:lnTo>
                <a:lnTo>
                  <a:pt x="320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3" y="23"/>
                </a:lnTo>
                <a:lnTo>
                  <a:pt x="323" y="22"/>
                </a:lnTo>
                <a:lnTo>
                  <a:pt x="323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5" y="19"/>
                </a:lnTo>
                <a:lnTo>
                  <a:pt x="325" y="19"/>
                </a:lnTo>
                <a:lnTo>
                  <a:pt x="325" y="19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5" y="19"/>
                </a:lnTo>
                <a:lnTo>
                  <a:pt x="328" y="19"/>
                </a:lnTo>
                <a:lnTo>
                  <a:pt x="330" y="19"/>
                </a:lnTo>
                <a:lnTo>
                  <a:pt x="330" y="19"/>
                </a:lnTo>
                <a:lnTo>
                  <a:pt x="330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20"/>
                </a:lnTo>
                <a:lnTo>
                  <a:pt x="332" y="22"/>
                </a:lnTo>
                <a:lnTo>
                  <a:pt x="332" y="23"/>
                </a:lnTo>
                <a:lnTo>
                  <a:pt x="333" y="23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2" y="23"/>
                </a:lnTo>
                <a:lnTo>
                  <a:pt x="332" y="23"/>
                </a:lnTo>
                <a:lnTo>
                  <a:pt x="332" y="24"/>
                </a:lnTo>
                <a:lnTo>
                  <a:pt x="332" y="24"/>
                </a:lnTo>
                <a:lnTo>
                  <a:pt x="332" y="24"/>
                </a:lnTo>
                <a:lnTo>
                  <a:pt x="330" y="26"/>
                </a:lnTo>
                <a:lnTo>
                  <a:pt x="330" y="26"/>
                </a:lnTo>
                <a:lnTo>
                  <a:pt x="330" y="24"/>
                </a:lnTo>
                <a:lnTo>
                  <a:pt x="330" y="24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8" y="24"/>
                </a:lnTo>
                <a:lnTo>
                  <a:pt x="328" y="24"/>
                </a:lnTo>
                <a:lnTo>
                  <a:pt x="328" y="26"/>
                </a:lnTo>
                <a:lnTo>
                  <a:pt x="328" y="26"/>
                </a:lnTo>
                <a:lnTo>
                  <a:pt x="326" y="27"/>
                </a:lnTo>
                <a:lnTo>
                  <a:pt x="326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7"/>
                </a:lnTo>
                <a:lnTo>
                  <a:pt x="323" y="27"/>
                </a:lnTo>
                <a:lnTo>
                  <a:pt x="323" y="27"/>
                </a:lnTo>
                <a:lnTo>
                  <a:pt x="323" y="27"/>
                </a:lnTo>
                <a:lnTo>
                  <a:pt x="320" y="27"/>
                </a:lnTo>
                <a:lnTo>
                  <a:pt x="320" y="27"/>
                </a:lnTo>
                <a:lnTo>
                  <a:pt x="320" y="27"/>
                </a:lnTo>
                <a:lnTo>
                  <a:pt x="322" y="27"/>
                </a:lnTo>
                <a:lnTo>
                  <a:pt x="322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2" y="24"/>
                </a:lnTo>
                <a:lnTo>
                  <a:pt x="322" y="24"/>
                </a:lnTo>
                <a:lnTo>
                  <a:pt x="322" y="23"/>
                </a:lnTo>
                <a:lnTo>
                  <a:pt x="320" y="23"/>
                </a:lnTo>
                <a:lnTo>
                  <a:pt x="320" y="24"/>
                </a:lnTo>
                <a:lnTo>
                  <a:pt x="320" y="24"/>
                </a:lnTo>
                <a:lnTo>
                  <a:pt x="320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6"/>
                </a:lnTo>
                <a:lnTo>
                  <a:pt x="319" y="26"/>
                </a:lnTo>
                <a:lnTo>
                  <a:pt x="319" y="26"/>
                </a:lnTo>
                <a:lnTo>
                  <a:pt x="319" y="27"/>
                </a:lnTo>
                <a:lnTo>
                  <a:pt x="320" y="27"/>
                </a:lnTo>
                <a:lnTo>
                  <a:pt x="320" y="29"/>
                </a:lnTo>
                <a:lnTo>
                  <a:pt x="322" y="29"/>
                </a:lnTo>
                <a:lnTo>
                  <a:pt x="322" y="29"/>
                </a:lnTo>
                <a:lnTo>
                  <a:pt x="320" y="29"/>
                </a:lnTo>
                <a:lnTo>
                  <a:pt x="319" y="29"/>
                </a:lnTo>
                <a:lnTo>
                  <a:pt x="319" y="29"/>
                </a:lnTo>
                <a:lnTo>
                  <a:pt x="318" y="29"/>
                </a:lnTo>
                <a:lnTo>
                  <a:pt x="318" y="29"/>
                </a:lnTo>
                <a:lnTo>
                  <a:pt x="319" y="30"/>
                </a:lnTo>
                <a:lnTo>
                  <a:pt x="319" y="30"/>
                </a:lnTo>
                <a:lnTo>
                  <a:pt x="320" y="30"/>
                </a:lnTo>
                <a:lnTo>
                  <a:pt x="320" y="30"/>
                </a:lnTo>
                <a:lnTo>
                  <a:pt x="320" y="30"/>
                </a:lnTo>
                <a:lnTo>
                  <a:pt x="322" y="29"/>
                </a:lnTo>
                <a:lnTo>
                  <a:pt x="322" y="29"/>
                </a:lnTo>
                <a:lnTo>
                  <a:pt x="323" y="29"/>
                </a:lnTo>
                <a:lnTo>
                  <a:pt x="323" y="29"/>
                </a:lnTo>
                <a:lnTo>
                  <a:pt x="323" y="29"/>
                </a:lnTo>
                <a:lnTo>
                  <a:pt x="325" y="29"/>
                </a:lnTo>
                <a:lnTo>
                  <a:pt x="325" y="29"/>
                </a:lnTo>
                <a:lnTo>
                  <a:pt x="325" y="29"/>
                </a:lnTo>
                <a:lnTo>
                  <a:pt x="326" y="29"/>
                </a:lnTo>
                <a:lnTo>
                  <a:pt x="326" y="27"/>
                </a:lnTo>
                <a:lnTo>
                  <a:pt x="328" y="27"/>
                </a:lnTo>
                <a:lnTo>
                  <a:pt x="328" y="27"/>
                </a:lnTo>
                <a:lnTo>
                  <a:pt x="329" y="27"/>
                </a:lnTo>
                <a:lnTo>
                  <a:pt x="329" y="27"/>
                </a:lnTo>
                <a:lnTo>
                  <a:pt x="329" y="27"/>
                </a:lnTo>
                <a:lnTo>
                  <a:pt x="330" y="26"/>
                </a:lnTo>
                <a:lnTo>
                  <a:pt x="330" y="26"/>
                </a:lnTo>
                <a:lnTo>
                  <a:pt x="332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8" y="24"/>
                </a:lnTo>
                <a:lnTo>
                  <a:pt x="338" y="24"/>
                </a:lnTo>
                <a:lnTo>
                  <a:pt x="339" y="24"/>
                </a:lnTo>
                <a:lnTo>
                  <a:pt x="340" y="23"/>
                </a:lnTo>
                <a:lnTo>
                  <a:pt x="340" y="23"/>
                </a:lnTo>
                <a:lnTo>
                  <a:pt x="342" y="23"/>
                </a:lnTo>
                <a:lnTo>
                  <a:pt x="342" y="23"/>
                </a:lnTo>
                <a:lnTo>
                  <a:pt x="342" y="23"/>
                </a:lnTo>
                <a:lnTo>
                  <a:pt x="343" y="23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0"/>
                </a:lnTo>
                <a:lnTo>
                  <a:pt x="343" y="20"/>
                </a:lnTo>
                <a:lnTo>
                  <a:pt x="343" y="20"/>
                </a:lnTo>
                <a:lnTo>
                  <a:pt x="343" y="22"/>
                </a:lnTo>
                <a:lnTo>
                  <a:pt x="343" y="22"/>
                </a:lnTo>
                <a:lnTo>
                  <a:pt x="342" y="22"/>
                </a:lnTo>
                <a:lnTo>
                  <a:pt x="342" y="22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0" y="20"/>
                </a:lnTo>
                <a:lnTo>
                  <a:pt x="340" y="22"/>
                </a:lnTo>
                <a:lnTo>
                  <a:pt x="340" y="22"/>
                </a:lnTo>
                <a:lnTo>
                  <a:pt x="340" y="22"/>
                </a:lnTo>
                <a:lnTo>
                  <a:pt x="340" y="20"/>
                </a:lnTo>
                <a:lnTo>
                  <a:pt x="340" y="20"/>
                </a:lnTo>
                <a:lnTo>
                  <a:pt x="340" y="19"/>
                </a:lnTo>
                <a:lnTo>
                  <a:pt x="340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3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7"/>
                </a:lnTo>
                <a:lnTo>
                  <a:pt x="342" y="16"/>
                </a:lnTo>
                <a:lnTo>
                  <a:pt x="340" y="16"/>
                </a:lnTo>
                <a:lnTo>
                  <a:pt x="340" y="17"/>
                </a:lnTo>
                <a:lnTo>
                  <a:pt x="340" y="17"/>
                </a:lnTo>
                <a:lnTo>
                  <a:pt x="338" y="19"/>
                </a:lnTo>
                <a:lnTo>
                  <a:pt x="338" y="20"/>
                </a:lnTo>
                <a:lnTo>
                  <a:pt x="338" y="20"/>
                </a:lnTo>
                <a:lnTo>
                  <a:pt x="338" y="19"/>
                </a:lnTo>
                <a:lnTo>
                  <a:pt x="338" y="19"/>
                </a:lnTo>
                <a:lnTo>
                  <a:pt x="336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19"/>
                </a:lnTo>
                <a:lnTo>
                  <a:pt x="335" y="19"/>
                </a:lnTo>
                <a:lnTo>
                  <a:pt x="333" y="19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6" y="16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4"/>
                </a:lnTo>
                <a:lnTo>
                  <a:pt x="338" y="14"/>
                </a:lnTo>
                <a:lnTo>
                  <a:pt x="339" y="14"/>
                </a:lnTo>
                <a:lnTo>
                  <a:pt x="340" y="14"/>
                </a:lnTo>
                <a:lnTo>
                  <a:pt x="340" y="16"/>
                </a:lnTo>
                <a:lnTo>
                  <a:pt x="340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4"/>
                </a:lnTo>
                <a:lnTo>
                  <a:pt x="342" y="14"/>
                </a:lnTo>
                <a:lnTo>
                  <a:pt x="342" y="14"/>
                </a:lnTo>
                <a:lnTo>
                  <a:pt x="343" y="14"/>
                </a:lnTo>
                <a:lnTo>
                  <a:pt x="345" y="14"/>
                </a:lnTo>
                <a:lnTo>
                  <a:pt x="345" y="14"/>
                </a:lnTo>
                <a:lnTo>
                  <a:pt x="346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4"/>
                </a:lnTo>
                <a:lnTo>
                  <a:pt x="349" y="14"/>
                </a:lnTo>
                <a:lnTo>
                  <a:pt x="350" y="14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2"/>
                </a:lnTo>
                <a:lnTo>
                  <a:pt x="352" y="12"/>
                </a:lnTo>
                <a:lnTo>
                  <a:pt x="352" y="12"/>
                </a:lnTo>
                <a:lnTo>
                  <a:pt x="353" y="12"/>
                </a:lnTo>
                <a:lnTo>
                  <a:pt x="353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3"/>
                </a:lnTo>
                <a:lnTo>
                  <a:pt x="358" y="13"/>
                </a:lnTo>
                <a:lnTo>
                  <a:pt x="358" y="13"/>
                </a:lnTo>
                <a:lnTo>
                  <a:pt x="355" y="13"/>
                </a:lnTo>
                <a:lnTo>
                  <a:pt x="355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2" y="14"/>
                </a:lnTo>
                <a:lnTo>
                  <a:pt x="352" y="16"/>
                </a:lnTo>
                <a:lnTo>
                  <a:pt x="352" y="16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0" y="16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6"/>
                </a:lnTo>
                <a:lnTo>
                  <a:pt x="349" y="16"/>
                </a:lnTo>
                <a:lnTo>
                  <a:pt x="349" y="16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9"/>
                </a:lnTo>
                <a:lnTo>
                  <a:pt x="345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9"/>
                </a:lnTo>
                <a:lnTo>
                  <a:pt x="343" y="19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3" y="20"/>
                </a:lnTo>
                <a:lnTo>
                  <a:pt x="345" y="20"/>
                </a:lnTo>
                <a:lnTo>
                  <a:pt x="346" y="20"/>
                </a:lnTo>
                <a:lnTo>
                  <a:pt x="348" y="20"/>
                </a:lnTo>
                <a:lnTo>
                  <a:pt x="346" y="20"/>
                </a:lnTo>
                <a:lnTo>
                  <a:pt x="346" y="20"/>
                </a:lnTo>
                <a:lnTo>
                  <a:pt x="348" y="22"/>
                </a:lnTo>
                <a:lnTo>
                  <a:pt x="348" y="22"/>
                </a:lnTo>
                <a:lnTo>
                  <a:pt x="348" y="22"/>
                </a:lnTo>
                <a:lnTo>
                  <a:pt x="349" y="22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2" y="19"/>
                </a:lnTo>
                <a:lnTo>
                  <a:pt x="352" y="19"/>
                </a:lnTo>
                <a:lnTo>
                  <a:pt x="352" y="17"/>
                </a:lnTo>
                <a:lnTo>
                  <a:pt x="352" y="17"/>
                </a:lnTo>
                <a:lnTo>
                  <a:pt x="352" y="19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3" y="20"/>
                </a:lnTo>
                <a:lnTo>
                  <a:pt x="353" y="19"/>
                </a:lnTo>
                <a:lnTo>
                  <a:pt x="353" y="19"/>
                </a:lnTo>
                <a:lnTo>
                  <a:pt x="353" y="20"/>
                </a:lnTo>
                <a:lnTo>
                  <a:pt x="353" y="20"/>
                </a:lnTo>
                <a:lnTo>
                  <a:pt x="353" y="20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6"/>
                </a:lnTo>
                <a:lnTo>
                  <a:pt x="353" y="16"/>
                </a:lnTo>
                <a:lnTo>
                  <a:pt x="353" y="16"/>
                </a:lnTo>
                <a:lnTo>
                  <a:pt x="353" y="17"/>
                </a:lnTo>
                <a:lnTo>
                  <a:pt x="355" y="17"/>
                </a:lnTo>
                <a:lnTo>
                  <a:pt x="355" y="17"/>
                </a:lnTo>
                <a:lnTo>
                  <a:pt x="355" y="17"/>
                </a:lnTo>
                <a:lnTo>
                  <a:pt x="356" y="17"/>
                </a:lnTo>
                <a:lnTo>
                  <a:pt x="358" y="19"/>
                </a:lnTo>
                <a:lnTo>
                  <a:pt x="358" y="17"/>
                </a:lnTo>
                <a:lnTo>
                  <a:pt x="360" y="17"/>
                </a:lnTo>
                <a:lnTo>
                  <a:pt x="362" y="16"/>
                </a:lnTo>
                <a:lnTo>
                  <a:pt x="363" y="16"/>
                </a:lnTo>
                <a:lnTo>
                  <a:pt x="363" y="16"/>
                </a:lnTo>
                <a:lnTo>
                  <a:pt x="363" y="17"/>
                </a:lnTo>
                <a:lnTo>
                  <a:pt x="362" y="17"/>
                </a:lnTo>
                <a:lnTo>
                  <a:pt x="362" y="17"/>
                </a:lnTo>
                <a:lnTo>
                  <a:pt x="362" y="19"/>
                </a:lnTo>
                <a:lnTo>
                  <a:pt x="362" y="19"/>
                </a:lnTo>
                <a:lnTo>
                  <a:pt x="362" y="19"/>
                </a:lnTo>
                <a:lnTo>
                  <a:pt x="363" y="19"/>
                </a:lnTo>
                <a:lnTo>
                  <a:pt x="363" y="19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2" y="20"/>
                </a:lnTo>
                <a:lnTo>
                  <a:pt x="362" y="20"/>
                </a:lnTo>
                <a:lnTo>
                  <a:pt x="362" y="20"/>
                </a:lnTo>
                <a:lnTo>
                  <a:pt x="360" y="20"/>
                </a:lnTo>
                <a:lnTo>
                  <a:pt x="360" y="20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3"/>
                </a:lnTo>
                <a:lnTo>
                  <a:pt x="360" y="23"/>
                </a:lnTo>
                <a:lnTo>
                  <a:pt x="360" y="23"/>
                </a:lnTo>
                <a:lnTo>
                  <a:pt x="359" y="23"/>
                </a:lnTo>
                <a:lnTo>
                  <a:pt x="359" y="24"/>
                </a:lnTo>
                <a:lnTo>
                  <a:pt x="359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2" y="24"/>
                </a:lnTo>
                <a:lnTo>
                  <a:pt x="362" y="24"/>
                </a:lnTo>
                <a:lnTo>
                  <a:pt x="362" y="24"/>
                </a:lnTo>
                <a:lnTo>
                  <a:pt x="363" y="24"/>
                </a:lnTo>
                <a:lnTo>
                  <a:pt x="363" y="24"/>
                </a:lnTo>
                <a:lnTo>
                  <a:pt x="365" y="23"/>
                </a:lnTo>
                <a:lnTo>
                  <a:pt x="365" y="23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3"/>
                </a:lnTo>
                <a:lnTo>
                  <a:pt x="366" y="23"/>
                </a:lnTo>
                <a:lnTo>
                  <a:pt x="366" y="23"/>
                </a:lnTo>
                <a:lnTo>
                  <a:pt x="366" y="23"/>
                </a:lnTo>
                <a:lnTo>
                  <a:pt x="367" y="23"/>
                </a:lnTo>
                <a:lnTo>
                  <a:pt x="367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69" y="23"/>
                </a:lnTo>
                <a:lnTo>
                  <a:pt x="367" y="24"/>
                </a:lnTo>
                <a:lnTo>
                  <a:pt x="367" y="24"/>
                </a:lnTo>
                <a:lnTo>
                  <a:pt x="366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9"/>
                </a:lnTo>
                <a:lnTo>
                  <a:pt x="363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7"/>
                </a:lnTo>
                <a:lnTo>
                  <a:pt x="362" y="27"/>
                </a:lnTo>
                <a:lnTo>
                  <a:pt x="362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59" y="27"/>
                </a:lnTo>
                <a:lnTo>
                  <a:pt x="359" y="29"/>
                </a:lnTo>
                <a:lnTo>
                  <a:pt x="359" y="29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8" y="30"/>
                </a:lnTo>
                <a:lnTo>
                  <a:pt x="358" y="30"/>
                </a:lnTo>
                <a:lnTo>
                  <a:pt x="358" y="31"/>
                </a:lnTo>
                <a:lnTo>
                  <a:pt x="358" y="31"/>
                </a:lnTo>
                <a:lnTo>
                  <a:pt x="356" y="30"/>
                </a:lnTo>
                <a:lnTo>
                  <a:pt x="356" y="30"/>
                </a:lnTo>
                <a:lnTo>
                  <a:pt x="356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6" y="31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3" y="30"/>
                </a:lnTo>
                <a:lnTo>
                  <a:pt x="353" y="30"/>
                </a:lnTo>
                <a:lnTo>
                  <a:pt x="353" y="30"/>
                </a:lnTo>
                <a:lnTo>
                  <a:pt x="352" y="30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3"/>
                </a:lnTo>
                <a:lnTo>
                  <a:pt x="352" y="33"/>
                </a:lnTo>
                <a:lnTo>
                  <a:pt x="352" y="34"/>
                </a:lnTo>
                <a:lnTo>
                  <a:pt x="353" y="34"/>
                </a:lnTo>
                <a:lnTo>
                  <a:pt x="353" y="33"/>
                </a:lnTo>
                <a:lnTo>
                  <a:pt x="353" y="34"/>
                </a:lnTo>
                <a:lnTo>
                  <a:pt x="353" y="34"/>
                </a:lnTo>
                <a:lnTo>
                  <a:pt x="352" y="34"/>
                </a:lnTo>
                <a:lnTo>
                  <a:pt x="352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6"/>
                </a:lnTo>
                <a:lnTo>
                  <a:pt x="353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7"/>
                </a:lnTo>
                <a:lnTo>
                  <a:pt x="353" y="37"/>
                </a:lnTo>
                <a:lnTo>
                  <a:pt x="353" y="37"/>
                </a:lnTo>
                <a:lnTo>
                  <a:pt x="353" y="39"/>
                </a:lnTo>
                <a:lnTo>
                  <a:pt x="355" y="39"/>
                </a:lnTo>
                <a:lnTo>
                  <a:pt x="355" y="39"/>
                </a:lnTo>
                <a:lnTo>
                  <a:pt x="353" y="39"/>
                </a:lnTo>
                <a:lnTo>
                  <a:pt x="353" y="39"/>
                </a:lnTo>
                <a:lnTo>
                  <a:pt x="352" y="40"/>
                </a:lnTo>
                <a:lnTo>
                  <a:pt x="352" y="41"/>
                </a:lnTo>
                <a:lnTo>
                  <a:pt x="352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0"/>
                </a:lnTo>
                <a:lnTo>
                  <a:pt x="348" y="40"/>
                </a:lnTo>
                <a:lnTo>
                  <a:pt x="348" y="39"/>
                </a:lnTo>
                <a:lnTo>
                  <a:pt x="346" y="39"/>
                </a:lnTo>
                <a:lnTo>
                  <a:pt x="346" y="40"/>
                </a:lnTo>
                <a:lnTo>
                  <a:pt x="346" y="40"/>
                </a:lnTo>
                <a:lnTo>
                  <a:pt x="346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3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3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3"/>
                </a:lnTo>
                <a:lnTo>
                  <a:pt x="340" y="43"/>
                </a:lnTo>
                <a:lnTo>
                  <a:pt x="340" y="43"/>
                </a:lnTo>
                <a:lnTo>
                  <a:pt x="339" y="46"/>
                </a:lnTo>
                <a:lnTo>
                  <a:pt x="339" y="46"/>
                </a:lnTo>
                <a:lnTo>
                  <a:pt x="339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6"/>
                </a:lnTo>
                <a:lnTo>
                  <a:pt x="338" y="46"/>
                </a:lnTo>
                <a:lnTo>
                  <a:pt x="338" y="44"/>
                </a:lnTo>
                <a:lnTo>
                  <a:pt x="336" y="44"/>
                </a:lnTo>
                <a:lnTo>
                  <a:pt x="336" y="46"/>
                </a:lnTo>
                <a:lnTo>
                  <a:pt x="335" y="46"/>
                </a:lnTo>
                <a:lnTo>
                  <a:pt x="335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7"/>
                </a:lnTo>
                <a:lnTo>
                  <a:pt x="330" y="47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29" y="47"/>
                </a:lnTo>
                <a:lnTo>
                  <a:pt x="329" y="47"/>
                </a:lnTo>
                <a:lnTo>
                  <a:pt x="329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5" y="49"/>
                </a:lnTo>
                <a:lnTo>
                  <a:pt x="325" y="47"/>
                </a:lnTo>
                <a:lnTo>
                  <a:pt x="325" y="47"/>
                </a:lnTo>
                <a:lnTo>
                  <a:pt x="325" y="47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50"/>
                </a:lnTo>
                <a:lnTo>
                  <a:pt x="323" y="50"/>
                </a:lnTo>
                <a:lnTo>
                  <a:pt x="323" y="49"/>
                </a:lnTo>
                <a:lnTo>
                  <a:pt x="323" y="49"/>
                </a:lnTo>
                <a:lnTo>
                  <a:pt x="320" y="50"/>
                </a:lnTo>
                <a:lnTo>
                  <a:pt x="320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3"/>
                </a:lnTo>
                <a:lnTo>
                  <a:pt x="319" y="53"/>
                </a:lnTo>
                <a:lnTo>
                  <a:pt x="319" y="53"/>
                </a:lnTo>
                <a:lnTo>
                  <a:pt x="318" y="53"/>
                </a:lnTo>
                <a:lnTo>
                  <a:pt x="318" y="54"/>
                </a:lnTo>
                <a:lnTo>
                  <a:pt x="318" y="54"/>
                </a:lnTo>
                <a:lnTo>
                  <a:pt x="316" y="54"/>
                </a:lnTo>
                <a:lnTo>
                  <a:pt x="316" y="54"/>
                </a:lnTo>
                <a:lnTo>
                  <a:pt x="318" y="54"/>
                </a:lnTo>
                <a:lnTo>
                  <a:pt x="318" y="54"/>
                </a:lnTo>
                <a:lnTo>
                  <a:pt x="316" y="56"/>
                </a:lnTo>
                <a:lnTo>
                  <a:pt x="316" y="56"/>
                </a:lnTo>
                <a:lnTo>
                  <a:pt x="318" y="54"/>
                </a:lnTo>
                <a:lnTo>
                  <a:pt x="316" y="54"/>
                </a:lnTo>
                <a:lnTo>
                  <a:pt x="316" y="53"/>
                </a:lnTo>
                <a:lnTo>
                  <a:pt x="316" y="53"/>
                </a:lnTo>
                <a:lnTo>
                  <a:pt x="318" y="53"/>
                </a:lnTo>
                <a:lnTo>
                  <a:pt x="318" y="53"/>
                </a:lnTo>
                <a:lnTo>
                  <a:pt x="316" y="53"/>
                </a:lnTo>
                <a:lnTo>
                  <a:pt x="316" y="53"/>
                </a:lnTo>
                <a:lnTo>
                  <a:pt x="315" y="51"/>
                </a:lnTo>
                <a:lnTo>
                  <a:pt x="315" y="51"/>
                </a:lnTo>
                <a:lnTo>
                  <a:pt x="315" y="53"/>
                </a:lnTo>
                <a:lnTo>
                  <a:pt x="315" y="53"/>
                </a:lnTo>
                <a:lnTo>
                  <a:pt x="313" y="53"/>
                </a:lnTo>
                <a:lnTo>
                  <a:pt x="313" y="53"/>
                </a:lnTo>
                <a:lnTo>
                  <a:pt x="313" y="53"/>
                </a:lnTo>
                <a:lnTo>
                  <a:pt x="312" y="53"/>
                </a:lnTo>
                <a:lnTo>
                  <a:pt x="312" y="53"/>
                </a:lnTo>
                <a:lnTo>
                  <a:pt x="312" y="54"/>
                </a:lnTo>
                <a:lnTo>
                  <a:pt x="312" y="54"/>
                </a:lnTo>
                <a:lnTo>
                  <a:pt x="311" y="53"/>
                </a:lnTo>
                <a:lnTo>
                  <a:pt x="311" y="53"/>
                </a:lnTo>
                <a:lnTo>
                  <a:pt x="309" y="53"/>
                </a:lnTo>
                <a:lnTo>
                  <a:pt x="309" y="54"/>
                </a:lnTo>
                <a:lnTo>
                  <a:pt x="309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6" y="56"/>
                </a:lnTo>
                <a:lnTo>
                  <a:pt x="306" y="56"/>
                </a:lnTo>
                <a:lnTo>
                  <a:pt x="306" y="54"/>
                </a:lnTo>
                <a:lnTo>
                  <a:pt x="306" y="54"/>
                </a:lnTo>
                <a:lnTo>
                  <a:pt x="305" y="56"/>
                </a:lnTo>
                <a:lnTo>
                  <a:pt x="305" y="56"/>
                </a:lnTo>
                <a:lnTo>
                  <a:pt x="305" y="56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9"/>
                </a:lnTo>
                <a:lnTo>
                  <a:pt x="306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57"/>
                </a:lnTo>
                <a:lnTo>
                  <a:pt x="308" y="57"/>
                </a:lnTo>
                <a:lnTo>
                  <a:pt x="309" y="57"/>
                </a:lnTo>
                <a:lnTo>
                  <a:pt x="311" y="57"/>
                </a:lnTo>
                <a:lnTo>
                  <a:pt x="312" y="56"/>
                </a:lnTo>
                <a:lnTo>
                  <a:pt x="312" y="54"/>
                </a:lnTo>
                <a:lnTo>
                  <a:pt x="312" y="54"/>
                </a:lnTo>
                <a:lnTo>
                  <a:pt x="312" y="54"/>
                </a:lnTo>
                <a:lnTo>
                  <a:pt x="313" y="54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6"/>
                </a:lnTo>
                <a:lnTo>
                  <a:pt x="315" y="56"/>
                </a:lnTo>
                <a:lnTo>
                  <a:pt x="316" y="56"/>
                </a:lnTo>
                <a:lnTo>
                  <a:pt x="316" y="56"/>
                </a:lnTo>
                <a:lnTo>
                  <a:pt x="315" y="57"/>
                </a:lnTo>
                <a:lnTo>
                  <a:pt x="315" y="57"/>
                </a:lnTo>
                <a:lnTo>
                  <a:pt x="315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2" y="57"/>
                </a:lnTo>
                <a:lnTo>
                  <a:pt x="311" y="57"/>
                </a:lnTo>
                <a:lnTo>
                  <a:pt x="311" y="57"/>
                </a:lnTo>
                <a:lnTo>
                  <a:pt x="309" y="57"/>
                </a:lnTo>
                <a:lnTo>
                  <a:pt x="309" y="57"/>
                </a:lnTo>
                <a:lnTo>
                  <a:pt x="309" y="59"/>
                </a:lnTo>
                <a:lnTo>
                  <a:pt x="309" y="59"/>
                </a:lnTo>
                <a:lnTo>
                  <a:pt x="309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60"/>
                </a:lnTo>
                <a:lnTo>
                  <a:pt x="308" y="60"/>
                </a:lnTo>
                <a:lnTo>
                  <a:pt x="309" y="60"/>
                </a:lnTo>
                <a:lnTo>
                  <a:pt x="309" y="60"/>
                </a:lnTo>
                <a:lnTo>
                  <a:pt x="311" y="60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8" y="61"/>
                </a:lnTo>
                <a:lnTo>
                  <a:pt x="308" y="61"/>
                </a:lnTo>
                <a:lnTo>
                  <a:pt x="305" y="61"/>
                </a:lnTo>
                <a:lnTo>
                  <a:pt x="305" y="61"/>
                </a:lnTo>
                <a:lnTo>
                  <a:pt x="306" y="60"/>
                </a:lnTo>
                <a:lnTo>
                  <a:pt x="308" y="60"/>
                </a:lnTo>
                <a:lnTo>
                  <a:pt x="308" y="60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60"/>
                </a:lnTo>
                <a:lnTo>
                  <a:pt x="306" y="60"/>
                </a:lnTo>
                <a:lnTo>
                  <a:pt x="305" y="60"/>
                </a:lnTo>
                <a:lnTo>
                  <a:pt x="303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3" y="61"/>
                </a:lnTo>
                <a:lnTo>
                  <a:pt x="303" y="61"/>
                </a:lnTo>
                <a:lnTo>
                  <a:pt x="305" y="61"/>
                </a:lnTo>
                <a:lnTo>
                  <a:pt x="305" y="61"/>
                </a:lnTo>
                <a:lnTo>
                  <a:pt x="303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1" y="60"/>
                </a:lnTo>
                <a:lnTo>
                  <a:pt x="301" y="60"/>
                </a:lnTo>
                <a:lnTo>
                  <a:pt x="299" y="60"/>
                </a:lnTo>
                <a:lnTo>
                  <a:pt x="299" y="61"/>
                </a:lnTo>
                <a:lnTo>
                  <a:pt x="299" y="61"/>
                </a:lnTo>
                <a:lnTo>
                  <a:pt x="299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0"/>
                </a:lnTo>
                <a:lnTo>
                  <a:pt x="298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301" y="60"/>
                </a:lnTo>
                <a:lnTo>
                  <a:pt x="301" y="59"/>
                </a:lnTo>
                <a:lnTo>
                  <a:pt x="301" y="59"/>
                </a:lnTo>
                <a:lnTo>
                  <a:pt x="301" y="57"/>
                </a:lnTo>
                <a:lnTo>
                  <a:pt x="301" y="57"/>
                </a:lnTo>
                <a:lnTo>
                  <a:pt x="301" y="57"/>
                </a:lnTo>
                <a:lnTo>
                  <a:pt x="299" y="57"/>
                </a:lnTo>
                <a:lnTo>
                  <a:pt x="299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7"/>
                </a:lnTo>
                <a:lnTo>
                  <a:pt x="298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9"/>
                </a:lnTo>
                <a:lnTo>
                  <a:pt x="295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3" y="60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5" y="61"/>
                </a:lnTo>
                <a:lnTo>
                  <a:pt x="296" y="61"/>
                </a:lnTo>
                <a:lnTo>
                  <a:pt x="296" y="61"/>
                </a:lnTo>
                <a:lnTo>
                  <a:pt x="295" y="61"/>
                </a:lnTo>
                <a:lnTo>
                  <a:pt x="295" y="61"/>
                </a:lnTo>
                <a:lnTo>
                  <a:pt x="295" y="63"/>
                </a:lnTo>
                <a:lnTo>
                  <a:pt x="293" y="63"/>
                </a:lnTo>
                <a:lnTo>
                  <a:pt x="293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1" y="64"/>
                </a:lnTo>
                <a:lnTo>
                  <a:pt x="291" y="64"/>
                </a:lnTo>
                <a:lnTo>
                  <a:pt x="289" y="64"/>
                </a:lnTo>
                <a:lnTo>
                  <a:pt x="289" y="64"/>
                </a:lnTo>
                <a:lnTo>
                  <a:pt x="288" y="64"/>
                </a:lnTo>
                <a:lnTo>
                  <a:pt x="288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5" y="63"/>
                </a:lnTo>
                <a:lnTo>
                  <a:pt x="285" y="63"/>
                </a:lnTo>
                <a:lnTo>
                  <a:pt x="283" y="64"/>
                </a:lnTo>
                <a:lnTo>
                  <a:pt x="282" y="64"/>
                </a:lnTo>
                <a:lnTo>
                  <a:pt x="282" y="64"/>
                </a:lnTo>
                <a:lnTo>
                  <a:pt x="283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6"/>
                </a:lnTo>
                <a:lnTo>
                  <a:pt x="283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3" y="66"/>
                </a:lnTo>
                <a:lnTo>
                  <a:pt x="283" y="66"/>
                </a:lnTo>
                <a:lnTo>
                  <a:pt x="282" y="66"/>
                </a:lnTo>
                <a:lnTo>
                  <a:pt x="282" y="67"/>
                </a:lnTo>
                <a:lnTo>
                  <a:pt x="282" y="67"/>
                </a:lnTo>
                <a:lnTo>
                  <a:pt x="282" y="67"/>
                </a:lnTo>
                <a:lnTo>
                  <a:pt x="281" y="67"/>
                </a:lnTo>
                <a:lnTo>
                  <a:pt x="279" y="69"/>
                </a:lnTo>
                <a:lnTo>
                  <a:pt x="279" y="69"/>
                </a:lnTo>
                <a:lnTo>
                  <a:pt x="279" y="69"/>
                </a:lnTo>
                <a:lnTo>
                  <a:pt x="278" y="69"/>
                </a:lnTo>
                <a:lnTo>
                  <a:pt x="278" y="67"/>
                </a:lnTo>
                <a:lnTo>
                  <a:pt x="276" y="67"/>
                </a:lnTo>
                <a:lnTo>
                  <a:pt x="275" y="67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3" y="69"/>
                </a:lnTo>
                <a:lnTo>
                  <a:pt x="273" y="69"/>
                </a:lnTo>
                <a:lnTo>
                  <a:pt x="273" y="69"/>
                </a:lnTo>
                <a:lnTo>
                  <a:pt x="272" y="69"/>
                </a:lnTo>
                <a:lnTo>
                  <a:pt x="272" y="69"/>
                </a:lnTo>
                <a:lnTo>
                  <a:pt x="271" y="69"/>
                </a:lnTo>
                <a:lnTo>
                  <a:pt x="271" y="70"/>
                </a:lnTo>
                <a:lnTo>
                  <a:pt x="271" y="70"/>
                </a:lnTo>
                <a:lnTo>
                  <a:pt x="271" y="69"/>
                </a:lnTo>
                <a:lnTo>
                  <a:pt x="271" y="69"/>
                </a:lnTo>
                <a:lnTo>
                  <a:pt x="269" y="70"/>
                </a:lnTo>
                <a:lnTo>
                  <a:pt x="269" y="70"/>
                </a:lnTo>
                <a:lnTo>
                  <a:pt x="269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1"/>
                </a:lnTo>
                <a:lnTo>
                  <a:pt x="266" y="71"/>
                </a:lnTo>
                <a:lnTo>
                  <a:pt x="265" y="71"/>
                </a:lnTo>
                <a:lnTo>
                  <a:pt x="265" y="71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5" y="74"/>
                </a:lnTo>
                <a:lnTo>
                  <a:pt x="265" y="73"/>
                </a:lnTo>
                <a:lnTo>
                  <a:pt x="266" y="73"/>
                </a:lnTo>
                <a:lnTo>
                  <a:pt x="266" y="73"/>
                </a:lnTo>
                <a:lnTo>
                  <a:pt x="268" y="71"/>
                </a:lnTo>
                <a:lnTo>
                  <a:pt x="268" y="73"/>
                </a:lnTo>
                <a:lnTo>
                  <a:pt x="268" y="73"/>
                </a:lnTo>
                <a:lnTo>
                  <a:pt x="266" y="73"/>
                </a:lnTo>
                <a:lnTo>
                  <a:pt x="266" y="73"/>
                </a:lnTo>
                <a:lnTo>
                  <a:pt x="265" y="73"/>
                </a:lnTo>
                <a:lnTo>
                  <a:pt x="264" y="76"/>
                </a:lnTo>
                <a:lnTo>
                  <a:pt x="265" y="74"/>
                </a:lnTo>
                <a:lnTo>
                  <a:pt x="265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2" y="74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6"/>
                </a:lnTo>
                <a:lnTo>
                  <a:pt x="259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8"/>
                </a:lnTo>
                <a:lnTo>
                  <a:pt x="259" y="78"/>
                </a:lnTo>
                <a:lnTo>
                  <a:pt x="259" y="78"/>
                </a:lnTo>
                <a:lnTo>
                  <a:pt x="259" y="80"/>
                </a:lnTo>
                <a:lnTo>
                  <a:pt x="259" y="80"/>
                </a:lnTo>
                <a:lnTo>
                  <a:pt x="261" y="80"/>
                </a:lnTo>
                <a:lnTo>
                  <a:pt x="261" y="80"/>
                </a:lnTo>
                <a:lnTo>
                  <a:pt x="262" y="78"/>
                </a:lnTo>
                <a:lnTo>
                  <a:pt x="264" y="78"/>
                </a:lnTo>
                <a:lnTo>
                  <a:pt x="265" y="78"/>
                </a:lnTo>
                <a:lnTo>
                  <a:pt x="265" y="78"/>
                </a:lnTo>
                <a:lnTo>
                  <a:pt x="265" y="78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9" y="77"/>
                </a:lnTo>
                <a:lnTo>
                  <a:pt x="272" y="76"/>
                </a:lnTo>
                <a:lnTo>
                  <a:pt x="276" y="74"/>
                </a:lnTo>
                <a:lnTo>
                  <a:pt x="276" y="74"/>
                </a:lnTo>
                <a:lnTo>
                  <a:pt x="279" y="73"/>
                </a:lnTo>
                <a:lnTo>
                  <a:pt x="283" y="73"/>
                </a:lnTo>
                <a:lnTo>
                  <a:pt x="289" y="70"/>
                </a:lnTo>
                <a:lnTo>
                  <a:pt x="296" y="67"/>
                </a:lnTo>
                <a:lnTo>
                  <a:pt x="299" y="67"/>
                </a:lnTo>
                <a:lnTo>
                  <a:pt x="303" y="66"/>
                </a:lnTo>
                <a:lnTo>
                  <a:pt x="303" y="66"/>
                </a:lnTo>
                <a:lnTo>
                  <a:pt x="306" y="64"/>
                </a:lnTo>
                <a:lnTo>
                  <a:pt x="308" y="64"/>
                </a:lnTo>
                <a:lnTo>
                  <a:pt x="311" y="63"/>
                </a:lnTo>
                <a:lnTo>
                  <a:pt x="312" y="63"/>
                </a:lnTo>
                <a:lnTo>
                  <a:pt x="313" y="61"/>
                </a:lnTo>
                <a:lnTo>
                  <a:pt x="313" y="61"/>
                </a:lnTo>
                <a:lnTo>
                  <a:pt x="318" y="61"/>
                </a:lnTo>
                <a:lnTo>
                  <a:pt x="320" y="60"/>
                </a:lnTo>
                <a:lnTo>
                  <a:pt x="322" y="59"/>
                </a:lnTo>
                <a:lnTo>
                  <a:pt x="322" y="59"/>
                </a:lnTo>
                <a:lnTo>
                  <a:pt x="323" y="59"/>
                </a:lnTo>
                <a:lnTo>
                  <a:pt x="325" y="59"/>
                </a:lnTo>
                <a:lnTo>
                  <a:pt x="326" y="57"/>
                </a:lnTo>
                <a:lnTo>
                  <a:pt x="328" y="57"/>
                </a:lnTo>
                <a:lnTo>
                  <a:pt x="328" y="57"/>
                </a:lnTo>
                <a:lnTo>
                  <a:pt x="330" y="57"/>
                </a:lnTo>
                <a:lnTo>
                  <a:pt x="332" y="56"/>
                </a:lnTo>
                <a:lnTo>
                  <a:pt x="333" y="56"/>
                </a:lnTo>
                <a:lnTo>
                  <a:pt x="336" y="54"/>
                </a:lnTo>
                <a:lnTo>
                  <a:pt x="336" y="54"/>
                </a:lnTo>
                <a:lnTo>
                  <a:pt x="336" y="54"/>
                </a:lnTo>
                <a:lnTo>
                  <a:pt x="338" y="54"/>
                </a:lnTo>
                <a:lnTo>
                  <a:pt x="339" y="54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2" y="53"/>
                </a:lnTo>
                <a:lnTo>
                  <a:pt x="343" y="51"/>
                </a:lnTo>
                <a:lnTo>
                  <a:pt x="345" y="51"/>
                </a:lnTo>
                <a:lnTo>
                  <a:pt x="345" y="51"/>
                </a:lnTo>
                <a:lnTo>
                  <a:pt x="345" y="51"/>
                </a:lnTo>
                <a:lnTo>
                  <a:pt x="346" y="51"/>
                </a:lnTo>
                <a:lnTo>
                  <a:pt x="346" y="51"/>
                </a:lnTo>
                <a:lnTo>
                  <a:pt x="349" y="50"/>
                </a:lnTo>
                <a:lnTo>
                  <a:pt x="350" y="50"/>
                </a:lnTo>
                <a:lnTo>
                  <a:pt x="352" y="50"/>
                </a:lnTo>
                <a:lnTo>
                  <a:pt x="352" y="49"/>
                </a:lnTo>
                <a:lnTo>
                  <a:pt x="352" y="49"/>
                </a:lnTo>
                <a:lnTo>
                  <a:pt x="353" y="49"/>
                </a:lnTo>
                <a:lnTo>
                  <a:pt x="355" y="49"/>
                </a:lnTo>
                <a:lnTo>
                  <a:pt x="353" y="49"/>
                </a:lnTo>
                <a:lnTo>
                  <a:pt x="353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49"/>
                </a:lnTo>
                <a:lnTo>
                  <a:pt x="356" y="49"/>
                </a:lnTo>
                <a:lnTo>
                  <a:pt x="358" y="47"/>
                </a:lnTo>
                <a:lnTo>
                  <a:pt x="358" y="47"/>
                </a:lnTo>
                <a:lnTo>
                  <a:pt x="359" y="47"/>
                </a:lnTo>
                <a:lnTo>
                  <a:pt x="359" y="47"/>
                </a:lnTo>
                <a:lnTo>
                  <a:pt x="359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59" y="47"/>
                </a:lnTo>
                <a:lnTo>
                  <a:pt x="358" y="49"/>
                </a:lnTo>
                <a:lnTo>
                  <a:pt x="358" y="49"/>
                </a:lnTo>
                <a:lnTo>
                  <a:pt x="358" y="49"/>
                </a:lnTo>
                <a:lnTo>
                  <a:pt x="356" y="49"/>
                </a:lnTo>
                <a:lnTo>
                  <a:pt x="356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50"/>
                </a:lnTo>
                <a:lnTo>
                  <a:pt x="353" y="50"/>
                </a:lnTo>
                <a:lnTo>
                  <a:pt x="353" y="50"/>
                </a:lnTo>
                <a:lnTo>
                  <a:pt x="352" y="50"/>
                </a:lnTo>
                <a:lnTo>
                  <a:pt x="352" y="51"/>
                </a:lnTo>
                <a:lnTo>
                  <a:pt x="352" y="51"/>
                </a:lnTo>
                <a:lnTo>
                  <a:pt x="352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0"/>
                </a:lnTo>
                <a:lnTo>
                  <a:pt x="350" y="50"/>
                </a:lnTo>
                <a:lnTo>
                  <a:pt x="350" y="50"/>
                </a:lnTo>
                <a:lnTo>
                  <a:pt x="349" y="50"/>
                </a:lnTo>
                <a:lnTo>
                  <a:pt x="349" y="50"/>
                </a:lnTo>
                <a:lnTo>
                  <a:pt x="349" y="51"/>
                </a:lnTo>
                <a:lnTo>
                  <a:pt x="349" y="51"/>
                </a:lnTo>
                <a:lnTo>
                  <a:pt x="349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6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3" y="53"/>
                </a:lnTo>
                <a:lnTo>
                  <a:pt x="343" y="53"/>
                </a:lnTo>
                <a:lnTo>
                  <a:pt x="342" y="53"/>
                </a:lnTo>
                <a:lnTo>
                  <a:pt x="342" y="53"/>
                </a:lnTo>
                <a:lnTo>
                  <a:pt x="342" y="54"/>
                </a:lnTo>
                <a:lnTo>
                  <a:pt x="340" y="54"/>
                </a:lnTo>
                <a:lnTo>
                  <a:pt x="340" y="54"/>
                </a:lnTo>
                <a:lnTo>
                  <a:pt x="339" y="54"/>
                </a:lnTo>
                <a:lnTo>
                  <a:pt x="339" y="54"/>
                </a:lnTo>
                <a:lnTo>
                  <a:pt x="338" y="56"/>
                </a:lnTo>
                <a:lnTo>
                  <a:pt x="336" y="57"/>
                </a:lnTo>
                <a:lnTo>
                  <a:pt x="336" y="56"/>
                </a:lnTo>
                <a:lnTo>
                  <a:pt x="336" y="56"/>
                </a:lnTo>
                <a:lnTo>
                  <a:pt x="336" y="56"/>
                </a:lnTo>
                <a:lnTo>
                  <a:pt x="335" y="56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6" y="57"/>
                </a:lnTo>
                <a:lnTo>
                  <a:pt x="338" y="57"/>
                </a:lnTo>
                <a:lnTo>
                  <a:pt x="339" y="57"/>
                </a:lnTo>
                <a:lnTo>
                  <a:pt x="339" y="57"/>
                </a:lnTo>
                <a:lnTo>
                  <a:pt x="338" y="57"/>
                </a:lnTo>
                <a:lnTo>
                  <a:pt x="336" y="59"/>
                </a:lnTo>
                <a:lnTo>
                  <a:pt x="335" y="60"/>
                </a:lnTo>
                <a:lnTo>
                  <a:pt x="333" y="60"/>
                </a:lnTo>
                <a:lnTo>
                  <a:pt x="332" y="60"/>
                </a:lnTo>
                <a:lnTo>
                  <a:pt x="332" y="60"/>
                </a:lnTo>
                <a:lnTo>
                  <a:pt x="332" y="60"/>
                </a:lnTo>
                <a:lnTo>
                  <a:pt x="330" y="60"/>
                </a:lnTo>
                <a:lnTo>
                  <a:pt x="329" y="61"/>
                </a:lnTo>
                <a:lnTo>
                  <a:pt x="328" y="61"/>
                </a:lnTo>
                <a:lnTo>
                  <a:pt x="328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3"/>
                </a:lnTo>
                <a:lnTo>
                  <a:pt x="325" y="63"/>
                </a:lnTo>
                <a:lnTo>
                  <a:pt x="325" y="63"/>
                </a:lnTo>
                <a:lnTo>
                  <a:pt x="323" y="63"/>
                </a:lnTo>
                <a:lnTo>
                  <a:pt x="323" y="63"/>
                </a:lnTo>
                <a:lnTo>
                  <a:pt x="323" y="64"/>
                </a:lnTo>
                <a:lnTo>
                  <a:pt x="322" y="64"/>
                </a:lnTo>
                <a:lnTo>
                  <a:pt x="320" y="64"/>
                </a:lnTo>
                <a:lnTo>
                  <a:pt x="319" y="64"/>
                </a:lnTo>
                <a:lnTo>
                  <a:pt x="319" y="64"/>
                </a:lnTo>
                <a:lnTo>
                  <a:pt x="318" y="66"/>
                </a:lnTo>
                <a:lnTo>
                  <a:pt x="318" y="66"/>
                </a:lnTo>
                <a:lnTo>
                  <a:pt x="318" y="66"/>
                </a:lnTo>
                <a:lnTo>
                  <a:pt x="319" y="67"/>
                </a:lnTo>
                <a:lnTo>
                  <a:pt x="319" y="69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0"/>
                </a:lnTo>
                <a:lnTo>
                  <a:pt x="320" y="70"/>
                </a:lnTo>
                <a:lnTo>
                  <a:pt x="320" y="69"/>
                </a:lnTo>
                <a:lnTo>
                  <a:pt x="320" y="69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4"/>
                </a:lnTo>
                <a:lnTo>
                  <a:pt x="325" y="64"/>
                </a:lnTo>
                <a:lnTo>
                  <a:pt x="326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9" y="64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30" y="63"/>
                </a:lnTo>
                <a:lnTo>
                  <a:pt x="330" y="63"/>
                </a:lnTo>
                <a:lnTo>
                  <a:pt x="332" y="63"/>
                </a:lnTo>
                <a:lnTo>
                  <a:pt x="332" y="63"/>
                </a:lnTo>
                <a:lnTo>
                  <a:pt x="333" y="63"/>
                </a:lnTo>
                <a:lnTo>
                  <a:pt x="333" y="63"/>
                </a:lnTo>
                <a:lnTo>
                  <a:pt x="333" y="63"/>
                </a:lnTo>
                <a:lnTo>
                  <a:pt x="330" y="64"/>
                </a:lnTo>
                <a:lnTo>
                  <a:pt x="329" y="66"/>
                </a:lnTo>
                <a:lnTo>
                  <a:pt x="328" y="66"/>
                </a:lnTo>
                <a:lnTo>
                  <a:pt x="328" y="66"/>
                </a:lnTo>
                <a:lnTo>
                  <a:pt x="328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8" y="67"/>
                </a:lnTo>
                <a:lnTo>
                  <a:pt x="328" y="67"/>
                </a:lnTo>
                <a:lnTo>
                  <a:pt x="328" y="69"/>
                </a:lnTo>
                <a:lnTo>
                  <a:pt x="328" y="69"/>
                </a:lnTo>
                <a:lnTo>
                  <a:pt x="329" y="69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5" y="67"/>
                </a:lnTo>
                <a:lnTo>
                  <a:pt x="335" y="67"/>
                </a:lnTo>
                <a:lnTo>
                  <a:pt x="336" y="67"/>
                </a:lnTo>
                <a:lnTo>
                  <a:pt x="338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4"/>
                </a:lnTo>
                <a:lnTo>
                  <a:pt x="339" y="64"/>
                </a:lnTo>
                <a:lnTo>
                  <a:pt x="340" y="64"/>
                </a:lnTo>
                <a:lnTo>
                  <a:pt x="340" y="66"/>
                </a:lnTo>
                <a:lnTo>
                  <a:pt x="340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40" y="66"/>
                </a:lnTo>
                <a:lnTo>
                  <a:pt x="340" y="67"/>
                </a:lnTo>
                <a:lnTo>
                  <a:pt x="340" y="67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70"/>
                </a:lnTo>
                <a:lnTo>
                  <a:pt x="336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69"/>
                </a:lnTo>
                <a:lnTo>
                  <a:pt x="335" y="69"/>
                </a:lnTo>
                <a:lnTo>
                  <a:pt x="335" y="69"/>
                </a:lnTo>
                <a:lnTo>
                  <a:pt x="335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1"/>
                </a:lnTo>
                <a:lnTo>
                  <a:pt x="333" y="71"/>
                </a:lnTo>
                <a:lnTo>
                  <a:pt x="333" y="71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5" y="73"/>
                </a:lnTo>
                <a:lnTo>
                  <a:pt x="335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4"/>
                </a:lnTo>
                <a:lnTo>
                  <a:pt x="333" y="74"/>
                </a:lnTo>
                <a:lnTo>
                  <a:pt x="333" y="74"/>
                </a:lnTo>
                <a:lnTo>
                  <a:pt x="332" y="74"/>
                </a:lnTo>
                <a:lnTo>
                  <a:pt x="332" y="74"/>
                </a:lnTo>
                <a:lnTo>
                  <a:pt x="330" y="74"/>
                </a:lnTo>
                <a:lnTo>
                  <a:pt x="329" y="76"/>
                </a:lnTo>
                <a:lnTo>
                  <a:pt x="328" y="77"/>
                </a:lnTo>
                <a:lnTo>
                  <a:pt x="328" y="77"/>
                </a:lnTo>
                <a:lnTo>
                  <a:pt x="328" y="76"/>
                </a:lnTo>
                <a:lnTo>
                  <a:pt x="328" y="76"/>
                </a:lnTo>
                <a:lnTo>
                  <a:pt x="326" y="76"/>
                </a:lnTo>
                <a:lnTo>
                  <a:pt x="325" y="76"/>
                </a:lnTo>
                <a:lnTo>
                  <a:pt x="325" y="76"/>
                </a:lnTo>
                <a:lnTo>
                  <a:pt x="325" y="76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2" y="77"/>
                </a:lnTo>
                <a:lnTo>
                  <a:pt x="320" y="78"/>
                </a:lnTo>
                <a:lnTo>
                  <a:pt x="318" y="78"/>
                </a:lnTo>
                <a:lnTo>
                  <a:pt x="318" y="78"/>
                </a:lnTo>
                <a:lnTo>
                  <a:pt x="316" y="80"/>
                </a:lnTo>
                <a:lnTo>
                  <a:pt x="316" y="80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80"/>
                </a:lnTo>
                <a:lnTo>
                  <a:pt x="316" y="80"/>
                </a:lnTo>
                <a:lnTo>
                  <a:pt x="316" y="80"/>
                </a:lnTo>
                <a:lnTo>
                  <a:pt x="316" y="80"/>
                </a:lnTo>
                <a:lnTo>
                  <a:pt x="315" y="80"/>
                </a:lnTo>
                <a:lnTo>
                  <a:pt x="313" y="81"/>
                </a:lnTo>
                <a:lnTo>
                  <a:pt x="312" y="81"/>
                </a:lnTo>
                <a:lnTo>
                  <a:pt x="312" y="81"/>
                </a:lnTo>
                <a:lnTo>
                  <a:pt x="311" y="81"/>
                </a:lnTo>
                <a:lnTo>
                  <a:pt x="311" y="81"/>
                </a:lnTo>
                <a:lnTo>
                  <a:pt x="309" y="83"/>
                </a:lnTo>
                <a:lnTo>
                  <a:pt x="309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6" y="84"/>
                </a:lnTo>
                <a:lnTo>
                  <a:pt x="306" y="84"/>
                </a:lnTo>
                <a:lnTo>
                  <a:pt x="305" y="81"/>
                </a:lnTo>
                <a:lnTo>
                  <a:pt x="302" y="83"/>
                </a:lnTo>
                <a:lnTo>
                  <a:pt x="302" y="83"/>
                </a:lnTo>
                <a:lnTo>
                  <a:pt x="303" y="83"/>
                </a:lnTo>
                <a:lnTo>
                  <a:pt x="303" y="83"/>
                </a:lnTo>
                <a:lnTo>
                  <a:pt x="305" y="83"/>
                </a:lnTo>
                <a:lnTo>
                  <a:pt x="305" y="83"/>
                </a:lnTo>
                <a:lnTo>
                  <a:pt x="305" y="83"/>
                </a:lnTo>
                <a:lnTo>
                  <a:pt x="303" y="83"/>
                </a:lnTo>
                <a:lnTo>
                  <a:pt x="303" y="83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2" y="84"/>
                </a:lnTo>
                <a:lnTo>
                  <a:pt x="302" y="84"/>
                </a:lnTo>
                <a:lnTo>
                  <a:pt x="301" y="84"/>
                </a:lnTo>
                <a:lnTo>
                  <a:pt x="301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7"/>
                </a:lnTo>
                <a:lnTo>
                  <a:pt x="299" y="87"/>
                </a:lnTo>
                <a:lnTo>
                  <a:pt x="299" y="87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2" y="87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7"/>
                </a:lnTo>
                <a:lnTo>
                  <a:pt x="303" y="88"/>
                </a:lnTo>
                <a:lnTo>
                  <a:pt x="303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91"/>
                </a:lnTo>
                <a:lnTo>
                  <a:pt x="302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3"/>
                </a:lnTo>
                <a:lnTo>
                  <a:pt x="303" y="93"/>
                </a:lnTo>
                <a:lnTo>
                  <a:pt x="303" y="93"/>
                </a:lnTo>
                <a:lnTo>
                  <a:pt x="306" y="93"/>
                </a:lnTo>
                <a:lnTo>
                  <a:pt x="306" y="93"/>
                </a:lnTo>
                <a:lnTo>
                  <a:pt x="303" y="94"/>
                </a:lnTo>
                <a:lnTo>
                  <a:pt x="302" y="96"/>
                </a:lnTo>
                <a:lnTo>
                  <a:pt x="301" y="96"/>
                </a:lnTo>
                <a:lnTo>
                  <a:pt x="301" y="96"/>
                </a:lnTo>
                <a:lnTo>
                  <a:pt x="301" y="97"/>
                </a:lnTo>
                <a:lnTo>
                  <a:pt x="301" y="98"/>
                </a:lnTo>
                <a:lnTo>
                  <a:pt x="301" y="98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3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5" y="100"/>
                </a:lnTo>
                <a:lnTo>
                  <a:pt x="306" y="100"/>
                </a:lnTo>
                <a:lnTo>
                  <a:pt x="306" y="98"/>
                </a:lnTo>
                <a:lnTo>
                  <a:pt x="306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9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2" y="97"/>
                </a:lnTo>
                <a:lnTo>
                  <a:pt x="312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2" y="96"/>
                </a:lnTo>
                <a:lnTo>
                  <a:pt x="312" y="96"/>
                </a:lnTo>
                <a:lnTo>
                  <a:pt x="312" y="94"/>
                </a:lnTo>
                <a:lnTo>
                  <a:pt x="312" y="94"/>
                </a:lnTo>
                <a:lnTo>
                  <a:pt x="313" y="94"/>
                </a:lnTo>
                <a:lnTo>
                  <a:pt x="313" y="94"/>
                </a:lnTo>
                <a:lnTo>
                  <a:pt x="315" y="94"/>
                </a:lnTo>
                <a:lnTo>
                  <a:pt x="315" y="94"/>
                </a:lnTo>
                <a:lnTo>
                  <a:pt x="315" y="94"/>
                </a:lnTo>
                <a:lnTo>
                  <a:pt x="313" y="93"/>
                </a:lnTo>
                <a:lnTo>
                  <a:pt x="313" y="93"/>
                </a:lnTo>
                <a:lnTo>
                  <a:pt x="313" y="91"/>
                </a:lnTo>
                <a:lnTo>
                  <a:pt x="313" y="91"/>
                </a:lnTo>
                <a:lnTo>
                  <a:pt x="313" y="91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5" y="93"/>
                </a:lnTo>
                <a:lnTo>
                  <a:pt x="316" y="93"/>
                </a:lnTo>
                <a:lnTo>
                  <a:pt x="316" y="93"/>
                </a:lnTo>
                <a:lnTo>
                  <a:pt x="316" y="94"/>
                </a:lnTo>
                <a:lnTo>
                  <a:pt x="316" y="94"/>
                </a:lnTo>
                <a:lnTo>
                  <a:pt x="316" y="94"/>
                </a:lnTo>
                <a:lnTo>
                  <a:pt x="315" y="94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7"/>
                </a:lnTo>
                <a:lnTo>
                  <a:pt x="315" y="97"/>
                </a:lnTo>
                <a:lnTo>
                  <a:pt x="315" y="98"/>
                </a:lnTo>
                <a:lnTo>
                  <a:pt x="316" y="100"/>
                </a:lnTo>
                <a:lnTo>
                  <a:pt x="316" y="100"/>
                </a:lnTo>
                <a:lnTo>
                  <a:pt x="316" y="101"/>
                </a:lnTo>
                <a:lnTo>
                  <a:pt x="316" y="101"/>
                </a:lnTo>
                <a:lnTo>
                  <a:pt x="315" y="103"/>
                </a:lnTo>
                <a:lnTo>
                  <a:pt x="315" y="104"/>
                </a:lnTo>
                <a:lnTo>
                  <a:pt x="315" y="104"/>
                </a:lnTo>
                <a:lnTo>
                  <a:pt x="313" y="104"/>
                </a:lnTo>
                <a:lnTo>
                  <a:pt x="312" y="104"/>
                </a:lnTo>
                <a:lnTo>
                  <a:pt x="311" y="106"/>
                </a:lnTo>
                <a:lnTo>
                  <a:pt x="311" y="106"/>
                </a:lnTo>
                <a:lnTo>
                  <a:pt x="311" y="106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2" y="106"/>
                </a:lnTo>
                <a:lnTo>
                  <a:pt x="313" y="106"/>
                </a:lnTo>
                <a:lnTo>
                  <a:pt x="315" y="106"/>
                </a:lnTo>
                <a:lnTo>
                  <a:pt x="315" y="106"/>
                </a:lnTo>
                <a:lnTo>
                  <a:pt x="315" y="104"/>
                </a:lnTo>
                <a:lnTo>
                  <a:pt x="315" y="104"/>
                </a:lnTo>
                <a:lnTo>
                  <a:pt x="316" y="104"/>
                </a:lnTo>
                <a:lnTo>
                  <a:pt x="316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7"/>
                </a:lnTo>
                <a:lnTo>
                  <a:pt x="319" y="107"/>
                </a:lnTo>
                <a:lnTo>
                  <a:pt x="319" y="107"/>
                </a:lnTo>
                <a:lnTo>
                  <a:pt x="319" y="107"/>
                </a:lnTo>
                <a:lnTo>
                  <a:pt x="318" y="107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7"/>
                </a:lnTo>
                <a:lnTo>
                  <a:pt x="322" y="107"/>
                </a:lnTo>
                <a:lnTo>
                  <a:pt x="323" y="107"/>
                </a:lnTo>
                <a:lnTo>
                  <a:pt x="323" y="107"/>
                </a:lnTo>
                <a:lnTo>
                  <a:pt x="323" y="106"/>
                </a:lnTo>
                <a:lnTo>
                  <a:pt x="323" y="106"/>
                </a:lnTo>
                <a:lnTo>
                  <a:pt x="323" y="106"/>
                </a:lnTo>
                <a:lnTo>
                  <a:pt x="322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2" y="106"/>
                </a:lnTo>
                <a:lnTo>
                  <a:pt x="323" y="106"/>
                </a:lnTo>
                <a:lnTo>
                  <a:pt x="323" y="106"/>
                </a:lnTo>
                <a:lnTo>
                  <a:pt x="323" y="104"/>
                </a:lnTo>
                <a:lnTo>
                  <a:pt x="323" y="104"/>
                </a:lnTo>
                <a:lnTo>
                  <a:pt x="322" y="104"/>
                </a:lnTo>
                <a:lnTo>
                  <a:pt x="322" y="104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5" y="103"/>
                </a:lnTo>
                <a:lnTo>
                  <a:pt x="325" y="103"/>
                </a:lnTo>
                <a:lnTo>
                  <a:pt x="326" y="103"/>
                </a:lnTo>
                <a:lnTo>
                  <a:pt x="326" y="103"/>
                </a:lnTo>
                <a:lnTo>
                  <a:pt x="326" y="101"/>
                </a:lnTo>
                <a:lnTo>
                  <a:pt x="328" y="101"/>
                </a:lnTo>
                <a:lnTo>
                  <a:pt x="329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1"/>
                </a:lnTo>
                <a:lnTo>
                  <a:pt x="330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0"/>
                </a:lnTo>
                <a:lnTo>
                  <a:pt x="333" y="100"/>
                </a:lnTo>
                <a:lnTo>
                  <a:pt x="335" y="100"/>
                </a:lnTo>
                <a:lnTo>
                  <a:pt x="335" y="100"/>
                </a:lnTo>
                <a:lnTo>
                  <a:pt x="336" y="98"/>
                </a:lnTo>
                <a:lnTo>
                  <a:pt x="338" y="98"/>
                </a:lnTo>
                <a:lnTo>
                  <a:pt x="340" y="97"/>
                </a:lnTo>
                <a:lnTo>
                  <a:pt x="340" y="97"/>
                </a:lnTo>
                <a:lnTo>
                  <a:pt x="339" y="98"/>
                </a:lnTo>
                <a:lnTo>
                  <a:pt x="339" y="98"/>
                </a:lnTo>
                <a:lnTo>
                  <a:pt x="339" y="100"/>
                </a:lnTo>
                <a:lnTo>
                  <a:pt x="339" y="100"/>
                </a:lnTo>
                <a:lnTo>
                  <a:pt x="339" y="100"/>
                </a:lnTo>
                <a:lnTo>
                  <a:pt x="342" y="100"/>
                </a:lnTo>
                <a:lnTo>
                  <a:pt x="343" y="98"/>
                </a:lnTo>
                <a:lnTo>
                  <a:pt x="343" y="98"/>
                </a:lnTo>
                <a:lnTo>
                  <a:pt x="343" y="98"/>
                </a:lnTo>
                <a:lnTo>
                  <a:pt x="345" y="97"/>
                </a:lnTo>
                <a:lnTo>
                  <a:pt x="345" y="97"/>
                </a:lnTo>
                <a:lnTo>
                  <a:pt x="345" y="97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6" y="96"/>
                </a:lnTo>
                <a:lnTo>
                  <a:pt x="346" y="96"/>
                </a:lnTo>
                <a:lnTo>
                  <a:pt x="348" y="96"/>
                </a:lnTo>
                <a:lnTo>
                  <a:pt x="348" y="97"/>
                </a:lnTo>
                <a:lnTo>
                  <a:pt x="348" y="97"/>
                </a:lnTo>
                <a:lnTo>
                  <a:pt x="348" y="96"/>
                </a:lnTo>
                <a:lnTo>
                  <a:pt x="348" y="94"/>
                </a:lnTo>
                <a:lnTo>
                  <a:pt x="348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6"/>
                </a:lnTo>
                <a:lnTo>
                  <a:pt x="353" y="96"/>
                </a:lnTo>
                <a:lnTo>
                  <a:pt x="353" y="96"/>
                </a:lnTo>
                <a:lnTo>
                  <a:pt x="352" y="97"/>
                </a:lnTo>
                <a:lnTo>
                  <a:pt x="350" y="97"/>
                </a:lnTo>
                <a:lnTo>
                  <a:pt x="350" y="97"/>
                </a:lnTo>
                <a:lnTo>
                  <a:pt x="349" y="97"/>
                </a:lnTo>
                <a:lnTo>
                  <a:pt x="349" y="98"/>
                </a:lnTo>
                <a:lnTo>
                  <a:pt x="349" y="98"/>
                </a:lnTo>
                <a:lnTo>
                  <a:pt x="349" y="98"/>
                </a:lnTo>
                <a:lnTo>
                  <a:pt x="348" y="100"/>
                </a:lnTo>
                <a:lnTo>
                  <a:pt x="345" y="101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3" y="101"/>
                </a:lnTo>
                <a:lnTo>
                  <a:pt x="343" y="101"/>
                </a:lnTo>
                <a:lnTo>
                  <a:pt x="343" y="101"/>
                </a:lnTo>
                <a:lnTo>
                  <a:pt x="343" y="100"/>
                </a:lnTo>
                <a:lnTo>
                  <a:pt x="343" y="100"/>
                </a:lnTo>
                <a:lnTo>
                  <a:pt x="342" y="100"/>
                </a:lnTo>
                <a:lnTo>
                  <a:pt x="342" y="101"/>
                </a:lnTo>
                <a:lnTo>
                  <a:pt x="340" y="101"/>
                </a:lnTo>
                <a:lnTo>
                  <a:pt x="339" y="103"/>
                </a:lnTo>
                <a:lnTo>
                  <a:pt x="339" y="103"/>
                </a:lnTo>
                <a:lnTo>
                  <a:pt x="338" y="103"/>
                </a:lnTo>
                <a:lnTo>
                  <a:pt x="338" y="103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8" y="104"/>
                </a:lnTo>
                <a:lnTo>
                  <a:pt x="338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4"/>
                </a:lnTo>
                <a:lnTo>
                  <a:pt x="335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6"/>
                </a:lnTo>
                <a:lnTo>
                  <a:pt x="333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0" y="107"/>
                </a:lnTo>
                <a:lnTo>
                  <a:pt x="330" y="108"/>
                </a:lnTo>
                <a:lnTo>
                  <a:pt x="330" y="108"/>
                </a:lnTo>
                <a:lnTo>
                  <a:pt x="330" y="108"/>
                </a:lnTo>
                <a:lnTo>
                  <a:pt x="329" y="108"/>
                </a:lnTo>
                <a:lnTo>
                  <a:pt x="329" y="108"/>
                </a:lnTo>
                <a:lnTo>
                  <a:pt x="329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6" y="110"/>
                </a:lnTo>
                <a:lnTo>
                  <a:pt x="326" y="110"/>
                </a:lnTo>
                <a:lnTo>
                  <a:pt x="325" y="110"/>
                </a:lnTo>
                <a:lnTo>
                  <a:pt x="325" y="110"/>
                </a:lnTo>
                <a:lnTo>
                  <a:pt x="323" y="110"/>
                </a:lnTo>
                <a:lnTo>
                  <a:pt x="323" y="110"/>
                </a:lnTo>
                <a:lnTo>
                  <a:pt x="323" y="111"/>
                </a:lnTo>
                <a:lnTo>
                  <a:pt x="323" y="111"/>
                </a:lnTo>
                <a:lnTo>
                  <a:pt x="322" y="111"/>
                </a:lnTo>
                <a:lnTo>
                  <a:pt x="320" y="111"/>
                </a:lnTo>
                <a:lnTo>
                  <a:pt x="322" y="111"/>
                </a:lnTo>
                <a:lnTo>
                  <a:pt x="322" y="111"/>
                </a:lnTo>
                <a:lnTo>
                  <a:pt x="322" y="110"/>
                </a:lnTo>
                <a:lnTo>
                  <a:pt x="322" y="110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19" y="110"/>
                </a:lnTo>
                <a:lnTo>
                  <a:pt x="319" y="110"/>
                </a:lnTo>
                <a:lnTo>
                  <a:pt x="320" y="111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2" y="113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2" y="114"/>
                </a:lnTo>
                <a:lnTo>
                  <a:pt x="320" y="114"/>
                </a:lnTo>
                <a:lnTo>
                  <a:pt x="319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6" y="114"/>
                </a:lnTo>
                <a:lnTo>
                  <a:pt x="315" y="116"/>
                </a:lnTo>
                <a:lnTo>
                  <a:pt x="315" y="116"/>
                </a:lnTo>
                <a:lnTo>
                  <a:pt x="313" y="116"/>
                </a:lnTo>
                <a:lnTo>
                  <a:pt x="313" y="116"/>
                </a:lnTo>
                <a:lnTo>
                  <a:pt x="312" y="116"/>
                </a:lnTo>
                <a:lnTo>
                  <a:pt x="311" y="117"/>
                </a:lnTo>
                <a:lnTo>
                  <a:pt x="309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8"/>
                </a:lnTo>
                <a:lnTo>
                  <a:pt x="308" y="118"/>
                </a:lnTo>
                <a:lnTo>
                  <a:pt x="306" y="118"/>
                </a:lnTo>
                <a:lnTo>
                  <a:pt x="305" y="118"/>
                </a:lnTo>
                <a:lnTo>
                  <a:pt x="305" y="120"/>
                </a:lnTo>
                <a:lnTo>
                  <a:pt x="305" y="120"/>
                </a:lnTo>
                <a:lnTo>
                  <a:pt x="305" y="120"/>
                </a:lnTo>
                <a:lnTo>
                  <a:pt x="303" y="120"/>
                </a:lnTo>
                <a:lnTo>
                  <a:pt x="303" y="120"/>
                </a:lnTo>
                <a:lnTo>
                  <a:pt x="302" y="120"/>
                </a:lnTo>
                <a:lnTo>
                  <a:pt x="302" y="121"/>
                </a:lnTo>
                <a:lnTo>
                  <a:pt x="302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9" y="123"/>
                </a:lnTo>
                <a:lnTo>
                  <a:pt x="301" y="123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8" y="123"/>
                </a:lnTo>
                <a:lnTo>
                  <a:pt x="299" y="123"/>
                </a:lnTo>
                <a:lnTo>
                  <a:pt x="299" y="124"/>
                </a:lnTo>
                <a:lnTo>
                  <a:pt x="301" y="124"/>
                </a:lnTo>
                <a:lnTo>
                  <a:pt x="301" y="124"/>
                </a:lnTo>
                <a:lnTo>
                  <a:pt x="302" y="123"/>
                </a:lnTo>
                <a:lnTo>
                  <a:pt x="303" y="123"/>
                </a:lnTo>
                <a:lnTo>
                  <a:pt x="303" y="123"/>
                </a:lnTo>
                <a:lnTo>
                  <a:pt x="303" y="123"/>
                </a:lnTo>
                <a:lnTo>
                  <a:pt x="305" y="123"/>
                </a:lnTo>
                <a:lnTo>
                  <a:pt x="305" y="123"/>
                </a:lnTo>
                <a:lnTo>
                  <a:pt x="306" y="123"/>
                </a:lnTo>
                <a:lnTo>
                  <a:pt x="306" y="123"/>
                </a:lnTo>
                <a:lnTo>
                  <a:pt x="306" y="123"/>
                </a:lnTo>
                <a:lnTo>
                  <a:pt x="308" y="123"/>
                </a:lnTo>
                <a:lnTo>
                  <a:pt x="308" y="123"/>
                </a:lnTo>
                <a:lnTo>
                  <a:pt x="308" y="123"/>
                </a:lnTo>
                <a:lnTo>
                  <a:pt x="309" y="121"/>
                </a:lnTo>
                <a:lnTo>
                  <a:pt x="312" y="120"/>
                </a:lnTo>
                <a:lnTo>
                  <a:pt x="312" y="120"/>
                </a:lnTo>
                <a:lnTo>
                  <a:pt x="313" y="118"/>
                </a:lnTo>
                <a:lnTo>
                  <a:pt x="313" y="118"/>
                </a:lnTo>
                <a:lnTo>
                  <a:pt x="315" y="117"/>
                </a:lnTo>
                <a:lnTo>
                  <a:pt x="315" y="117"/>
                </a:lnTo>
                <a:lnTo>
                  <a:pt x="315" y="117"/>
                </a:lnTo>
                <a:lnTo>
                  <a:pt x="315" y="118"/>
                </a:lnTo>
                <a:lnTo>
                  <a:pt x="315" y="118"/>
                </a:lnTo>
                <a:lnTo>
                  <a:pt x="316" y="118"/>
                </a:lnTo>
                <a:lnTo>
                  <a:pt x="316" y="120"/>
                </a:lnTo>
                <a:lnTo>
                  <a:pt x="316" y="120"/>
                </a:lnTo>
                <a:lnTo>
                  <a:pt x="316" y="120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9" y="118"/>
                </a:lnTo>
                <a:lnTo>
                  <a:pt x="319" y="118"/>
                </a:lnTo>
                <a:lnTo>
                  <a:pt x="320" y="118"/>
                </a:lnTo>
                <a:lnTo>
                  <a:pt x="320" y="117"/>
                </a:lnTo>
                <a:lnTo>
                  <a:pt x="320" y="117"/>
                </a:lnTo>
                <a:lnTo>
                  <a:pt x="320" y="118"/>
                </a:lnTo>
                <a:lnTo>
                  <a:pt x="320" y="118"/>
                </a:lnTo>
                <a:lnTo>
                  <a:pt x="320" y="118"/>
                </a:lnTo>
                <a:lnTo>
                  <a:pt x="320" y="120"/>
                </a:lnTo>
                <a:lnTo>
                  <a:pt x="319" y="120"/>
                </a:lnTo>
                <a:lnTo>
                  <a:pt x="319" y="121"/>
                </a:lnTo>
                <a:lnTo>
                  <a:pt x="319" y="121"/>
                </a:lnTo>
                <a:lnTo>
                  <a:pt x="319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2" y="120"/>
                </a:lnTo>
                <a:lnTo>
                  <a:pt x="322" y="120"/>
                </a:lnTo>
                <a:lnTo>
                  <a:pt x="323" y="120"/>
                </a:lnTo>
                <a:lnTo>
                  <a:pt x="323" y="120"/>
                </a:lnTo>
                <a:lnTo>
                  <a:pt x="322" y="118"/>
                </a:lnTo>
                <a:lnTo>
                  <a:pt x="323" y="118"/>
                </a:lnTo>
                <a:lnTo>
                  <a:pt x="322" y="117"/>
                </a:lnTo>
                <a:lnTo>
                  <a:pt x="323" y="116"/>
                </a:lnTo>
                <a:lnTo>
                  <a:pt x="323" y="116"/>
                </a:lnTo>
                <a:lnTo>
                  <a:pt x="325" y="114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6"/>
                </a:lnTo>
                <a:lnTo>
                  <a:pt x="328" y="116"/>
                </a:lnTo>
                <a:lnTo>
                  <a:pt x="328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7"/>
                </a:lnTo>
                <a:lnTo>
                  <a:pt x="329" y="117"/>
                </a:lnTo>
                <a:lnTo>
                  <a:pt x="329" y="116"/>
                </a:lnTo>
                <a:lnTo>
                  <a:pt x="329" y="116"/>
                </a:lnTo>
                <a:lnTo>
                  <a:pt x="329" y="114"/>
                </a:lnTo>
                <a:lnTo>
                  <a:pt x="330" y="114"/>
                </a:lnTo>
                <a:lnTo>
                  <a:pt x="330" y="114"/>
                </a:lnTo>
                <a:lnTo>
                  <a:pt x="330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3" y="117"/>
                </a:lnTo>
                <a:lnTo>
                  <a:pt x="333" y="117"/>
                </a:lnTo>
                <a:lnTo>
                  <a:pt x="333" y="116"/>
                </a:lnTo>
                <a:lnTo>
                  <a:pt x="335" y="116"/>
                </a:lnTo>
                <a:lnTo>
                  <a:pt x="335" y="114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6" y="113"/>
                </a:lnTo>
                <a:lnTo>
                  <a:pt x="336" y="113"/>
                </a:lnTo>
                <a:lnTo>
                  <a:pt x="336" y="113"/>
                </a:lnTo>
                <a:lnTo>
                  <a:pt x="338" y="111"/>
                </a:lnTo>
                <a:lnTo>
                  <a:pt x="338" y="111"/>
                </a:lnTo>
                <a:lnTo>
                  <a:pt x="339" y="111"/>
                </a:lnTo>
                <a:lnTo>
                  <a:pt x="340" y="111"/>
                </a:lnTo>
                <a:lnTo>
                  <a:pt x="340" y="111"/>
                </a:lnTo>
                <a:lnTo>
                  <a:pt x="340" y="110"/>
                </a:lnTo>
                <a:lnTo>
                  <a:pt x="340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3" y="110"/>
                </a:lnTo>
                <a:lnTo>
                  <a:pt x="343" y="110"/>
                </a:lnTo>
                <a:lnTo>
                  <a:pt x="345" y="110"/>
                </a:lnTo>
                <a:lnTo>
                  <a:pt x="345" y="110"/>
                </a:lnTo>
                <a:lnTo>
                  <a:pt x="346" y="108"/>
                </a:lnTo>
                <a:lnTo>
                  <a:pt x="346" y="108"/>
                </a:lnTo>
                <a:lnTo>
                  <a:pt x="348" y="110"/>
                </a:lnTo>
                <a:lnTo>
                  <a:pt x="348" y="110"/>
                </a:lnTo>
                <a:lnTo>
                  <a:pt x="349" y="108"/>
                </a:lnTo>
                <a:lnTo>
                  <a:pt x="350" y="108"/>
                </a:lnTo>
                <a:lnTo>
                  <a:pt x="350" y="108"/>
                </a:lnTo>
                <a:lnTo>
                  <a:pt x="350" y="108"/>
                </a:lnTo>
                <a:lnTo>
                  <a:pt x="352" y="108"/>
                </a:lnTo>
                <a:lnTo>
                  <a:pt x="353" y="108"/>
                </a:lnTo>
                <a:lnTo>
                  <a:pt x="353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8"/>
                </a:lnTo>
                <a:lnTo>
                  <a:pt x="358" y="108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6"/>
                </a:lnTo>
                <a:lnTo>
                  <a:pt x="359" y="106"/>
                </a:lnTo>
                <a:lnTo>
                  <a:pt x="359" y="106"/>
                </a:lnTo>
                <a:lnTo>
                  <a:pt x="360" y="106"/>
                </a:lnTo>
                <a:lnTo>
                  <a:pt x="359" y="104"/>
                </a:lnTo>
                <a:lnTo>
                  <a:pt x="359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3" y="104"/>
                </a:lnTo>
                <a:lnTo>
                  <a:pt x="365" y="104"/>
                </a:lnTo>
                <a:lnTo>
                  <a:pt x="365" y="103"/>
                </a:lnTo>
                <a:lnTo>
                  <a:pt x="365" y="103"/>
                </a:lnTo>
                <a:lnTo>
                  <a:pt x="365" y="103"/>
                </a:lnTo>
                <a:lnTo>
                  <a:pt x="366" y="103"/>
                </a:lnTo>
                <a:lnTo>
                  <a:pt x="367" y="103"/>
                </a:lnTo>
                <a:lnTo>
                  <a:pt x="369" y="103"/>
                </a:lnTo>
                <a:lnTo>
                  <a:pt x="369" y="103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0"/>
                </a:lnTo>
                <a:lnTo>
                  <a:pt x="370" y="100"/>
                </a:lnTo>
                <a:lnTo>
                  <a:pt x="370" y="101"/>
                </a:lnTo>
                <a:lnTo>
                  <a:pt x="370" y="101"/>
                </a:lnTo>
                <a:lnTo>
                  <a:pt x="372" y="101"/>
                </a:lnTo>
                <a:lnTo>
                  <a:pt x="372" y="101"/>
                </a:lnTo>
                <a:lnTo>
                  <a:pt x="373" y="101"/>
                </a:lnTo>
                <a:lnTo>
                  <a:pt x="373" y="101"/>
                </a:lnTo>
                <a:lnTo>
                  <a:pt x="375" y="100"/>
                </a:lnTo>
                <a:lnTo>
                  <a:pt x="376" y="100"/>
                </a:lnTo>
                <a:lnTo>
                  <a:pt x="376" y="100"/>
                </a:lnTo>
                <a:lnTo>
                  <a:pt x="375" y="100"/>
                </a:lnTo>
                <a:lnTo>
                  <a:pt x="375" y="100"/>
                </a:lnTo>
                <a:lnTo>
                  <a:pt x="375" y="101"/>
                </a:lnTo>
                <a:lnTo>
                  <a:pt x="375" y="101"/>
                </a:lnTo>
                <a:lnTo>
                  <a:pt x="375" y="103"/>
                </a:lnTo>
                <a:lnTo>
                  <a:pt x="375" y="103"/>
                </a:lnTo>
                <a:lnTo>
                  <a:pt x="373" y="103"/>
                </a:lnTo>
                <a:lnTo>
                  <a:pt x="372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69" y="104"/>
                </a:lnTo>
                <a:lnTo>
                  <a:pt x="369" y="104"/>
                </a:lnTo>
                <a:lnTo>
                  <a:pt x="369" y="106"/>
                </a:lnTo>
                <a:lnTo>
                  <a:pt x="369" y="106"/>
                </a:lnTo>
                <a:lnTo>
                  <a:pt x="370" y="106"/>
                </a:lnTo>
                <a:lnTo>
                  <a:pt x="370" y="106"/>
                </a:lnTo>
                <a:lnTo>
                  <a:pt x="370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6"/>
                </a:lnTo>
                <a:lnTo>
                  <a:pt x="367" y="106"/>
                </a:lnTo>
                <a:lnTo>
                  <a:pt x="367" y="104"/>
                </a:lnTo>
                <a:lnTo>
                  <a:pt x="366" y="104"/>
                </a:lnTo>
                <a:lnTo>
                  <a:pt x="366" y="106"/>
                </a:lnTo>
                <a:lnTo>
                  <a:pt x="366" y="106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6"/>
                </a:lnTo>
                <a:lnTo>
                  <a:pt x="366" y="106"/>
                </a:lnTo>
                <a:lnTo>
                  <a:pt x="366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7"/>
                </a:lnTo>
                <a:lnTo>
                  <a:pt x="363" y="107"/>
                </a:lnTo>
                <a:lnTo>
                  <a:pt x="363" y="107"/>
                </a:lnTo>
                <a:lnTo>
                  <a:pt x="363" y="108"/>
                </a:lnTo>
                <a:lnTo>
                  <a:pt x="363" y="108"/>
                </a:lnTo>
                <a:lnTo>
                  <a:pt x="362" y="108"/>
                </a:lnTo>
                <a:lnTo>
                  <a:pt x="360" y="110"/>
                </a:lnTo>
                <a:lnTo>
                  <a:pt x="360" y="110"/>
                </a:lnTo>
                <a:lnTo>
                  <a:pt x="359" y="110"/>
                </a:lnTo>
                <a:lnTo>
                  <a:pt x="359" y="110"/>
                </a:lnTo>
                <a:lnTo>
                  <a:pt x="359" y="111"/>
                </a:lnTo>
                <a:lnTo>
                  <a:pt x="358" y="113"/>
                </a:lnTo>
                <a:lnTo>
                  <a:pt x="358" y="113"/>
                </a:lnTo>
                <a:lnTo>
                  <a:pt x="359" y="113"/>
                </a:lnTo>
                <a:lnTo>
                  <a:pt x="359" y="113"/>
                </a:lnTo>
                <a:lnTo>
                  <a:pt x="360" y="113"/>
                </a:lnTo>
                <a:lnTo>
                  <a:pt x="360" y="113"/>
                </a:lnTo>
                <a:lnTo>
                  <a:pt x="360" y="114"/>
                </a:lnTo>
                <a:lnTo>
                  <a:pt x="360" y="114"/>
                </a:lnTo>
                <a:lnTo>
                  <a:pt x="359" y="114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7"/>
                </a:lnTo>
                <a:lnTo>
                  <a:pt x="356" y="117"/>
                </a:lnTo>
                <a:lnTo>
                  <a:pt x="356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7"/>
                </a:lnTo>
                <a:lnTo>
                  <a:pt x="355" y="116"/>
                </a:lnTo>
                <a:lnTo>
                  <a:pt x="355" y="116"/>
                </a:lnTo>
                <a:lnTo>
                  <a:pt x="355" y="116"/>
                </a:lnTo>
                <a:lnTo>
                  <a:pt x="355" y="114"/>
                </a:lnTo>
                <a:lnTo>
                  <a:pt x="355" y="114"/>
                </a:lnTo>
                <a:lnTo>
                  <a:pt x="355" y="114"/>
                </a:lnTo>
                <a:lnTo>
                  <a:pt x="355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1"/>
                </a:lnTo>
                <a:lnTo>
                  <a:pt x="355" y="111"/>
                </a:lnTo>
                <a:lnTo>
                  <a:pt x="355" y="113"/>
                </a:lnTo>
                <a:lnTo>
                  <a:pt x="355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5" y="111"/>
                </a:lnTo>
                <a:lnTo>
                  <a:pt x="356" y="111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5" y="110"/>
                </a:lnTo>
                <a:lnTo>
                  <a:pt x="355" y="110"/>
                </a:lnTo>
                <a:lnTo>
                  <a:pt x="355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49" y="111"/>
                </a:lnTo>
                <a:lnTo>
                  <a:pt x="349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3"/>
                </a:lnTo>
                <a:lnTo>
                  <a:pt x="348" y="113"/>
                </a:lnTo>
                <a:lnTo>
                  <a:pt x="348" y="113"/>
                </a:lnTo>
                <a:lnTo>
                  <a:pt x="346" y="113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3"/>
                </a:lnTo>
                <a:lnTo>
                  <a:pt x="343" y="113"/>
                </a:lnTo>
                <a:lnTo>
                  <a:pt x="343" y="114"/>
                </a:lnTo>
                <a:lnTo>
                  <a:pt x="343" y="114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7"/>
                </a:lnTo>
                <a:lnTo>
                  <a:pt x="342" y="117"/>
                </a:lnTo>
                <a:lnTo>
                  <a:pt x="342" y="116"/>
                </a:lnTo>
                <a:lnTo>
                  <a:pt x="342" y="116"/>
                </a:lnTo>
                <a:lnTo>
                  <a:pt x="340" y="116"/>
                </a:lnTo>
                <a:lnTo>
                  <a:pt x="339" y="117"/>
                </a:lnTo>
                <a:lnTo>
                  <a:pt x="339" y="116"/>
                </a:lnTo>
                <a:lnTo>
                  <a:pt x="339" y="116"/>
                </a:lnTo>
                <a:lnTo>
                  <a:pt x="339" y="116"/>
                </a:lnTo>
                <a:lnTo>
                  <a:pt x="338" y="116"/>
                </a:lnTo>
                <a:lnTo>
                  <a:pt x="338" y="116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20"/>
                </a:lnTo>
                <a:lnTo>
                  <a:pt x="338" y="120"/>
                </a:lnTo>
                <a:lnTo>
                  <a:pt x="338" y="121"/>
                </a:lnTo>
                <a:lnTo>
                  <a:pt x="339" y="121"/>
                </a:lnTo>
                <a:lnTo>
                  <a:pt x="340" y="121"/>
                </a:lnTo>
                <a:lnTo>
                  <a:pt x="340" y="121"/>
                </a:lnTo>
                <a:lnTo>
                  <a:pt x="342" y="121"/>
                </a:lnTo>
                <a:lnTo>
                  <a:pt x="342" y="121"/>
                </a:lnTo>
                <a:lnTo>
                  <a:pt x="342" y="121"/>
                </a:lnTo>
                <a:lnTo>
                  <a:pt x="343" y="120"/>
                </a:lnTo>
                <a:lnTo>
                  <a:pt x="343" y="120"/>
                </a:lnTo>
                <a:lnTo>
                  <a:pt x="343" y="120"/>
                </a:lnTo>
                <a:lnTo>
                  <a:pt x="342" y="120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5" y="120"/>
                </a:lnTo>
                <a:lnTo>
                  <a:pt x="345" y="120"/>
                </a:lnTo>
                <a:lnTo>
                  <a:pt x="346" y="120"/>
                </a:lnTo>
                <a:lnTo>
                  <a:pt x="346" y="120"/>
                </a:lnTo>
                <a:lnTo>
                  <a:pt x="345" y="120"/>
                </a:lnTo>
                <a:lnTo>
                  <a:pt x="343" y="121"/>
                </a:lnTo>
                <a:lnTo>
                  <a:pt x="343" y="121"/>
                </a:lnTo>
                <a:lnTo>
                  <a:pt x="343" y="123"/>
                </a:lnTo>
                <a:lnTo>
                  <a:pt x="343" y="123"/>
                </a:lnTo>
                <a:lnTo>
                  <a:pt x="343" y="124"/>
                </a:lnTo>
                <a:lnTo>
                  <a:pt x="343" y="124"/>
                </a:lnTo>
                <a:lnTo>
                  <a:pt x="343" y="124"/>
                </a:lnTo>
                <a:lnTo>
                  <a:pt x="343" y="125"/>
                </a:lnTo>
                <a:lnTo>
                  <a:pt x="343" y="125"/>
                </a:lnTo>
                <a:lnTo>
                  <a:pt x="343" y="127"/>
                </a:lnTo>
                <a:lnTo>
                  <a:pt x="343" y="127"/>
                </a:lnTo>
                <a:lnTo>
                  <a:pt x="343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8"/>
                </a:lnTo>
                <a:lnTo>
                  <a:pt x="342" y="128"/>
                </a:lnTo>
                <a:lnTo>
                  <a:pt x="342" y="128"/>
                </a:lnTo>
                <a:lnTo>
                  <a:pt x="343" y="128"/>
                </a:lnTo>
                <a:lnTo>
                  <a:pt x="343" y="128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30"/>
                </a:lnTo>
                <a:lnTo>
                  <a:pt x="346" y="130"/>
                </a:lnTo>
                <a:lnTo>
                  <a:pt x="346" y="130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0"/>
                </a:lnTo>
                <a:lnTo>
                  <a:pt x="345" y="130"/>
                </a:lnTo>
                <a:lnTo>
                  <a:pt x="345" y="130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7"/>
                </a:lnTo>
                <a:lnTo>
                  <a:pt x="345" y="127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28"/>
                </a:lnTo>
                <a:lnTo>
                  <a:pt x="342" y="128"/>
                </a:lnTo>
                <a:lnTo>
                  <a:pt x="342" y="130"/>
                </a:lnTo>
                <a:lnTo>
                  <a:pt x="340" y="130"/>
                </a:lnTo>
                <a:lnTo>
                  <a:pt x="340" y="130"/>
                </a:lnTo>
                <a:lnTo>
                  <a:pt x="339" y="131"/>
                </a:lnTo>
                <a:lnTo>
                  <a:pt x="339" y="131"/>
                </a:lnTo>
                <a:lnTo>
                  <a:pt x="339" y="133"/>
                </a:lnTo>
                <a:lnTo>
                  <a:pt x="339" y="133"/>
                </a:lnTo>
                <a:lnTo>
                  <a:pt x="339" y="133"/>
                </a:lnTo>
                <a:lnTo>
                  <a:pt x="338" y="133"/>
                </a:lnTo>
                <a:lnTo>
                  <a:pt x="336" y="133"/>
                </a:lnTo>
                <a:lnTo>
                  <a:pt x="336" y="134"/>
                </a:lnTo>
                <a:lnTo>
                  <a:pt x="336" y="134"/>
                </a:lnTo>
                <a:lnTo>
                  <a:pt x="336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1"/>
                </a:lnTo>
                <a:lnTo>
                  <a:pt x="335" y="131"/>
                </a:lnTo>
                <a:lnTo>
                  <a:pt x="335" y="131"/>
                </a:lnTo>
                <a:lnTo>
                  <a:pt x="336" y="131"/>
                </a:lnTo>
                <a:lnTo>
                  <a:pt x="336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28"/>
                </a:lnTo>
                <a:lnTo>
                  <a:pt x="338" y="128"/>
                </a:lnTo>
                <a:lnTo>
                  <a:pt x="338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7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3" y="127"/>
                </a:lnTo>
                <a:lnTo>
                  <a:pt x="333" y="127"/>
                </a:lnTo>
                <a:lnTo>
                  <a:pt x="335" y="127"/>
                </a:lnTo>
                <a:lnTo>
                  <a:pt x="335" y="127"/>
                </a:lnTo>
                <a:lnTo>
                  <a:pt x="336" y="127"/>
                </a:lnTo>
                <a:lnTo>
                  <a:pt x="336" y="127"/>
                </a:lnTo>
                <a:lnTo>
                  <a:pt x="336" y="125"/>
                </a:lnTo>
                <a:lnTo>
                  <a:pt x="336" y="125"/>
                </a:lnTo>
                <a:lnTo>
                  <a:pt x="336" y="127"/>
                </a:lnTo>
                <a:lnTo>
                  <a:pt x="336" y="125"/>
                </a:lnTo>
                <a:lnTo>
                  <a:pt x="338" y="125"/>
                </a:lnTo>
                <a:lnTo>
                  <a:pt x="338" y="125"/>
                </a:lnTo>
                <a:lnTo>
                  <a:pt x="338" y="124"/>
                </a:lnTo>
                <a:lnTo>
                  <a:pt x="338" y="124"/>
                </a:lnTo>
                <a:lnTo>
                  <a:pt x="338" y="124"/>
                </a:lnTo>
                <a:lnTo>
                  <a:pt x="339" y="124"/>
                </a:lnTo>
                <a:lnTo>
                  <a:pt x="339" y="124"/>
                </a:lnTo>
                <a:lnTo>
                  <a:pt x="339" y="125"/>
                </a:lnTo>
                <a:lnTo>
                  <a:pt x="339" y="125"/>
                </a:lnTo>
                <a:lnTo>
                  <a:pt x="339" y="125"/>
                </a:lnTo>
                <a:lnTo>
                  <a:pt x="340" y="125"/>
                </a:lnTo>
                <a:lnTo>
                  <a:pt x="340" y="125"/>
                </a:lnTo>
                <a:lnTo>
                  <a:pt x="340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4"/>
                </a:lnTo>
                <a:lnTo>
                  <a:pt x="342" y="124"/>
                </a:lnTo>
                <a:lnTo>
                  <a:pt x="342" y="123"/>
                </a:lnTo>
                <a:lnTo>
                  <a:pt x="342" y="123"/>
                </a:lnTo>
                <a:lnTo>
                  <a:pt x="342" y="121"/>
                </a:lnTo>
                <a:lnTo>
                  <a:pt x="342" y="121"/>
                </a:lnTo>
                <a:lnTo>
                  <a:pt x="340" y="121"/>
                </a:lnTo>
                <a:lnTo>
                  <a:pt x="340" y="123"/>
                </a:lnTo>
                <a:lnTo>
                  <a:pt x="339" y="123"/>
                </a:lnTo>
                <a:lnTo>
                  <a:pt x="338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4"/>
                </a:lnTo>
                <a:lnTo>
                  <a:pt x="330" y="125"/>
                </a:lnTo>
                <a:lnTo>
                  <a:pt x="329" y="125"/>
                </a:lnTo>
                <a:lnTo>
                  <a:pt x="329" y="125"/>
                </a:lnTo>
                <a:lnTo>
                  <a:pt x="330" y="125"/>
                </a:lnTo>
                <a:lnTo>
                  <a:pt x="330" y="125"/>
                </a:lnTo>
                <a:lnTo>
                  <a:pt x="332" y="125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3" y="124"/>
                </a:lnTo>
                <a:lnTo>
                  <a:pt x="333" y="124"/>
                </a:lnTo>
                <a:lnTo>
                  <a:pt x="333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3"/>
                </a:lnTo>
                <a:lnTo>
                  <a:pt x="338" y="123"/>
                </a:lnTo>
                <a:lnTo>
                  <a:pt x="338" y="121"/>
                </a:lnTo>
                <a:lnTo>
                  <a:pt x="338" y="121"/>
                </a:lnTo>
                <a:lnTo>
                  <a:pt x="338" y="120"/>
                </a:lnTo>
                <a:lnTo>
                  <a:pt x="338" y="120"/>
                </a:lnTo>
                <a:lnTo>
                  <a:pt x="338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20"/>
                </a:lnTo>
                <a:lnTo>
                  <a:pt x="336" y="120"/>
                </a:lnTo>
                <a:lnTo>
                  <a:pt x="336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5" y="118"/>
                </a:lnTo>
                <a:lnTo>
                  <a:pt x="335" y="118"/>
                </a:lnTo>
                <a:lnTo>
                  <a:pt x="333" y="118"/>
                </a:lnTo>
                <a:lnTo>
                  <a:pt x="333" y="118"/>
                </a:lnTo>
                <a:lnTo>
                  <a:pt x="333" y="118"/>
                </a:lnTo>
                <a:lnTo>
                  <a:pt x="332" y="118"/>
                </a:lnTo>
                <a:lnTo>
                  <a:pt x="330" y="120"/>
                </a:lnTo>
                <a:lnTo>
                  <a:pt x="329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1"/>
                </a:lnTo>
                <a:lnTo>
                  <a:pt x="328" y="121"/>
                </a:lnTo>
                <a:lnTo>
                  <a:pt x="328" y="121"/>
                </a:lnTo>
                <a:lnTo>
                  <a:pt x="328" y="123"/>
                </a:lnTo>
                <a:lnTo>
                  <a:pt x="326" y="123"/>
                </a:lnTo>
                <a:lnTo>
                  <a:pt x="326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6" y="123"/>
                </a:lnTo>
                <a:lnTo>
                  <a:pt x="326" y="124"/>
                </a:lnTo>
                <a:lnTo>
                  <a:pt x="326" y="124"/>
                </a:lnTo>
                <a:lnTo>
                  <a:pt x="326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3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0" y="125"/>
                </a:lnTo>
                <a:lnTo>
                  <a:pt x="320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8" y="127"/>
                </a:lnTo>
                <a:lnTo>
                  <a:pt x="318" y="127"/>
                </a:lnTo>
                <a:lnTo>
                  <a:pt x="318" y="125"/>
                </a:lnTo>
                <a:lnTo>
                  <a:pt x="318" y="125"/>
                </a:lnTo>
                <a:lnTo>
                  <a:pt x="319" y="125"/>
                </a:lnTo>
                <a:lnTo>
                  <a:pt x="319" y="125"/>
                </a:lnTo>
                <a:lnTo>
                  <a:pt x="320" y="125"/>
                </a:lnTo>
                <a:lnTo>
                  <a:pt x="320" y="125"/>
                </a:lnTo>
                <a:lnTo>
                  <a:pt x="319" y="124"/>
                </a:lnTo>
                <a:lnTo>
                  <a:pt x="319" y="124"/>
                </a:lnTo>
                <a:lnTo>
                  <a:pt x="319" y="123"/>
                </a:lnTo>
                <a:lnTo>
                  <a:pt x="319" y="123"/>
                </a:lnTo>
                <a:lnTo>
                  <a:pt x="318" y="123"/>
                </a:lnTo>
                <a:lnTo>
                  <a:pt x="318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5"/>
                </a:lnTo>
                <a:lnTo>
                  <a:pt x="316" y="125"/>
                </a:lnTo>
                <a:lnTo>
                  <a:pt x="315" y="124"/>
                </a:lnTo>
                <a:lnTo>
                  <a:pt x="315" y="124"/>
                </a:lnTo>
                <a:lnTo>
                  <a:pt x="313" y="124"/>
                </a:lnTo>
                <a:lnTo>
                  <a:pt x="313" y="124"/>
                </a:lnTo>
                <a:lnTo>
                  <a:pt x="313" y="124"/>
                </a:lnTo>
                <a:lnTo>
                  <a:pt x="315" y="125"/>
                </a:lnTo>
                <a:lnTo>
                  <a:pt x="315" y="125"/>
                </a:lnTo>
                <a:lnTo>
                  <a:pt x="315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4"/>
                </a:lnTo>
                <a:lnTo>
                  <a:pt x="313" y="124"/>
                </a:lnTo>
                <a:lnTo>
                  <a:pt x="313" y="125"/>
                </a:lnTo>
                <a:lnTo>
                  <a:pt x="313" y="125"/>
                </a:lnTo>
                <a:lnTo>
                  <a:pt x="312" y="125"/>
                </a:lnTo>
                <a:lnTo>
                  <a:pt x="312" y="125"/>
                </a:lnTo>
                <a:lnTo>
                  <a:pt x="312" y="124"/>
                </a:lnTo>
                <a:lnTo>
                  <a:pt x="312" y="124"/>
                </a:lnTo>
                <a:lnTo>
                  <a:pt x="312" y="124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1" y="123"/>
                </a:lnTo>
                <a:lnTo>
                  <a:pt x="311" y="123"/>
                </a:lnTo>
                <a:lnTo>
                  <a:pt x="309" y="123"/>
                </a:lnTo>
                <a:lnTo>
                  <a:pt x="309" y="123"/>
                </a:lnTo>
                <a:lnTo>
                  <a:pt x="309" y="123"/>
                </a:lnTo>
                <a:lnTo>
                  <a:pt x="308" y="123"/>
                </a:lnTo>
                <a:lnTo>
                  <a:pt x="308" y="123"/>
                </a:lnTo>
                <a:lnTo>
                  <a:pt x="306" y="124"/>
                </a:lnTo>
                <a:lnTo>
                  <a:pt x="305" y="124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7"/>
                </a:lnTo>
                <a:lnTo>
                  <a:pt x="305" y="127"/>
                </a:lnTo>
                <a:lnTo>
                  <a:pt x="303" y="127"/>
                </a:lnTo>
                <a:lnTo>
                  <a:pt x="303" y="127"/>
                </a:lnTo>
                <a:lnTo>
                  <a:pt x="305" y="127"/>
                </a:lnTo>
                <a:lnTo>
                  <a:pt x="305" y="127"/>
                </a:lnTo>
                <a:lnTo>
                  <a:pt x="303" y="125"/>
                </a:lnTo>
                <a:lnTo>
                  <a:pt x="303" y="125"/>
                </a:lnTo>
                <a:lnTo>
                  <a:pt x="303" y="125"/>
                </a:lnTo>
                <a:lnTo>
                  <a:pt x="302" y="125"/>
                </a:lnTo>
                <a:lnTo>
                  <a:pt x="302" y="127"/>
                </a:lnTo>
                <a:lnTo>
                  <a:pt x="301" y="127"/>
                </a:lnTo>
                <a:lnTo>
                  <a:pt x="301" y="128"/>
                </a:lnTo>
                <a:lnTo>
                  <a:pt x="301" y="128"/>
                </a:lnTo>
                <a:lnTo>
                  <a:pt x="299" y="128"/>
                </a:lnTo>
                <a:lnTo>
                  <a:pt x="298" y="130"/>
                </a:lnTo>
                <a:lnTo>
                  <a:pt x="298" y="130"/>
                </a:lnTo>
                <a:lnTo>
                  <a:pt x="298" y="130"/>
                </a:lnTo>
                <a:lnTo>
                  <a:pt x="298" y="128"/>
                </a:lnTo>
                <a:lnTo>
                  <a:pt x="296" y="128"/>
                </a:lnTo>
                <a:lnTo>
                  <a:pt x="296" y="128"/>
                </a:lnTo>
                <a:lnTo>
                  <a:pt x="296" y="130"/>
                </a:lnTo>
                <a:lnTo>
                  <a:pt x="296" y="130"/>
                </a:lnTo>
                <a:lnTo>
                  <a:pt x="296" y="130"/>
                </a:lnTo>
                <a:lnTo>
                  <a:pt x="296" y="131"/>
                </a:lnTo>
                <a:lnTo>
                  <a:pt x="296" y="130"/>
                </a:lnTo>
                <a:lnTo>
                  <a:pt x="295" y="130"/>
                </a:lnTo>
                <a:lnTo>
                  <a:pt x="295" y="130"/>
                </a:lnTo>
                <a:lnTo>
                  <a:pt x="295" y="130"/>
                </a:lnTo>
                <a:lnTo>
                  <a:pt x="293" y="130"/>
                </a:lnTo>
                <a:lnTo>
                  <a:pt x="293" y="130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2" y="131"/>
                </a:lnTo>
                <a:lnTo>
                  <a:pt x="291" y="133"/>
                </a:lnTo>
                <a:lnTo>
                  <a:pt x="289" y="133"/>
                </a:lnTo>
                <a:lnTo>
                  <a:pt x="289" y="133"/>
                </a:lnTo>
                <a:lnTo>
                  <a:pt x="286" y="134"/>
                </a:lnTo>
                <a:lnTo>
                  <a:pt x="285" y="134"/>
                </a:lnTo>
                <a:lnTo>
                  <a:pt x="283" y="134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2" y="135"/>
                </a:lnTo>
                <a:lnTo>
                  <a:pt x="282" y="135"/>
                </a:lnTo>
                <a:lnTo>
                  <a:pt x="281" y="135"/>
                </a:lnTo>
                <a:lnTo>
                  <a:pt x="281" y="137"/>
                </a:lnTo>
                <a:lnTo>
                  <a:pt x="278" y="138"/>
                </a:lnTo>
                <a:lnTo>
                  <a:pt x="278" y="138"/>
                </a:lnTo>
                <a:lnTo>
                  <a:pt x="278" y="137"/>
                </a:lnTo>
                <a:lnTo>
                  <a:pt x="278" y="137"/>
                </a:lnTo>
                <a:lnTo>
                  <a:pt x="276" y="137"/>
                </a:lnTo>
                <a:lnTo>
                  <a:pt x="276" y="135"/>
                </a:lnTo>
                <a:lnTo>
                  <a:pt x="276" y="135"/>
                </a:lnTo>
                <a:lnTo>
                  <a:pt x="276" y="137"/>
                </a:lnTo>
                <a:lnTo>
                  <a:pt x="276" y="137"/>
                </a:lnTo>
                <a:lnTo>
                  <a:pt x="275" y="138"/>
                </a:lnTo>
                <a:lnTo>
                  <a:pt x="275" y="138"/>
                </a:lnTo>
                <a:lnTo>
                  <a:pt x="275" y="138"/>
                </a:lnTo>
                <a:lnTo>
                  <a:pt x="275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2" y="140"/>
                </a:lnTo>
                <a:lnTo>
                  <a:pt x="272" y="140"/>
                </a:lnTo>
                <a:lnTo>
                  <a:pt x="272" y="140"/>
                </a:lnTo>
                <a:lnTo>
                  <a:pt x="273" y="138"/>
                </a:lnTo>
                <a:lnTo>
                  <a:pt x="273" y="138"/>
                </a:lnTo>
                <a:lnTo>
                  <a:pt x="273" y="138"/>
                </a:lnTo>
                <a:lnTo>
                  <a:pt x="275" y="137"/>
                </a:lnTo>
                <a:lnTo>
                  <a:pt x="275" y="137"/>
                </a:lnTo>
                <a:lnTo>
                  <a:pt x="273" y="137"/>
                </a:lnTo>
                <a:lnTo>
                  <a:pt x="273" y="137"/>
                </a:lnTo>
                <a:lnTo>
                  <a:pt x="272" y="137"/>
                </a:lnTo>
                <a:lnTo>
                  <a:pt x="271" y="138"/>
                </a:lnTo>
                <a:lnTo>
                  <a:pt x="271" y="138"/>
                </a:lnTo>
                <a:lnTo>
                  <a:pt x="271" y="138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69" y="141"/>
                </a:lnTo>
                <a:lnTo>
                  <a:pt x="268" y="141"/>
                </a:lnTo>
                <a:lnTo>
                  <a:pt x="268" y="141"/>
                </a:lnTo>
                <a:lnTo>
                  <a:pt x="266" y="141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5" y="144"/>
                </a:lnTo>
                <a:lnTo>
                  <a:pt x="265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5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1" y="147"/>
                </a:lnTo>
                <a:lnTo>
                  <a:pt x="259" y="147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8" y="148"/>
                </a:lnTo>
                <a:lnTo>
                  <a:pt x="258" y="150"/>
                </a:lnTo>
                <a:lnTo>
                  <a:pt x="258" y="150"/>
                </a:lnTo>
                <a:lnTo>
                  <a:pt x="256" y="150"/>
                </a:lnTo>
                <a:lnTo>
                  <a:pt x="256" y="150"/>
                </a:lnTo>
                <a:lnTo>
                  <a:pt x="256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4" y="150"/>
                </a:lnTo>
                <a:lnTo>
                  <a:pt x="254" y="151"/>
                </a:lnTo>
                <a:lnTo>
                  <a:pt x="251" y="151"/>
                </a:lnTo>
                <a:lnTo>
                  <a:pt x="251" y="151"/>
                </a:lnTo>
                <a:lnTo>
                  <a:pt x="249" y="153"/>
                </a:lnTo>
                <a:lnTo>
                  <a:pt x="249" y="153"/>
                </a:lnTo>
                <a:lnTo>
                  <a:pt x="251" y="154"/>
                </a:lnTo>
                <a:lnTo>
                  <a:pt x="251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3"/>
                </a:lnTo>
                <a:lnTo>
                  <a:pt x="248" y="153"/>
                </a:lnTo>
                <a:lnTo>
                  <a:pt x="248" y="154"/>
                </a:lnTo>
                <a:lnTo>
                  <a:pt x="248" y="154"/>
                </a:lnTo>
                <a:lnTo>
                  <a:pt x="246" y="154"/>
                </a:lnTo>
                <a:lnTo>
                  <a:pt x="246" y="154"/>
                </a:lnTo>
                <a:lnTo>
                  <a:pt x="246" y="154"/>
                </a:lnTo>
                <a:lnTo>
                  <a:pt x="245" y="154"/>
                </a:lnTo>
                <a:lnTo>
                  <a:pt x="244" y="154"/>
                </a:lnTo>
                <a:lnTo>
                  <a:pt x="244" y="154"/>
                </a:lnTo>
                <a:lnTo>
                  <a:pt x="242" y="154"/>
                </a:lnTo>
                <a:lnTo>
                  <a:pt x="242" y="154"/>
                </a:lnTo>
                <a:lnTo>
                  <a:pt x="242" y="155"/>
                </a:lnTo>
                <a:lnTo>
                  <a:pt x="242" y="155"/>
                </a:lnTo>
                <a:lnTo>
                  <a:pt x="242" y="155"/>
                </a:lnTo>
                <a:lnTo>
                  <a:pt x="239" y="155"/>
                </a:lnTo>
                <a:lnTo>
                  <a:pt x="238" y="157"/>
                </a:lnTo>
                <a:lnTo>
                  <a:pt x="236" y="158"/>
                </a:lnTo>
                <a:lnTo>
                  <a:pt x="234" y="160"/>
                </a:lnTo>
                <a:lnTo>
                  <a:pt x="232" y="160"/>
                </a:lnTo>
                <a:lnTo>
                  <a:pt x="232" y="161"/>
                </a:lnTo>
                <a:lnTo>
                  <a:pt x="232" y="161"/>
                </a:lnTo>
                <a:lnTo>
                  <a:pt x="231" y="160"/>
                </a:lnTo>
                <a:lnTo>
                  <a:pt x="231" y="160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31" y="163"/>
                </a:lnTo>
                <a:lnTo>
                  <a:pt x="231" y="163"/>
                </a:lnTo>
                <a:lnTo>
                  <a:pt x="231" y="163"/>
                </a:lnTo>
                <a:lnTo>
                  <a:pt x="232" y="161"/>
                </a:lnTo>
                <a:lnTo>
                  <a:pt x="232" y="161"/>
                </a:lnTo>
                <a:lnTo>
                  <a:pt x="232" y="163"/>
                </a:lnTo>
                <a:lnTo>
                  <a:pt x="234" y="163"/>
                </a:lnTo>
                <a:lnTo>
                  <a:pt x="234" y="163"/>
                </a:lnTo>
                <a:lnTo>
                  <a:pt x="234" y="161"/>
                </a:lnTo>
                <a:lnTo>
                  <a:pt x="234" y="161"/>
                </a:lnTo>
                <a:lnTo>
                  <a:pt x="234" y="163"/>
                </a:lnTo>
                <a:lnTo>
                  <a:pt x="234" y="163"/>
                </a:lnTo>
                <a:lnTo>
                  <a:pt x="232" y="163"/>
                </a:lnTo>
                <a:lnTo>
                  <a:pt x="232" y="163"/>
                </a:lnTo>
                <a:lnTo>
                  <a:pt x="232" y="163"/>
                </a:lnTo>
                <a:lnTo>
                  <a:pt x="234" y="164"/>
                </a:lnTo>
                <a:lnTo>
                  <a:pt x="235" y="164"/>
                </a:lnTo>
                <a:lnTo>
                  <a:pt x="236" y="163"/>
                </a:lnTo>
                <a:lnTo>
                  <a:pt x="236" y="163"/>
                </a:lnTo>
                <a:lnTo>
                  <a:pt x="239" y="163"/>
                </a:lnTo>
                <a:lnTo>
                  <a:pt x="242" y="161"/>
                </a:lnTo>
                <a:lnTo>
                  <a:pt x="242" y="161"/>
                </a:lnTo>
                <a:lnTo>
                  <a:pt x="242" y="161"/>
                </a:lnTo>
                <a:lnTo>
                  <a:pt x="246" y="160"/>
                </a:lnTo>
                <a:lnTo>
                  <a:pt x="248" y="160"/>
                </a:lnTo>
                <a:lnTo>
                  <a:pt x="249" y="158"/>
                </a:lnTo>
                <a:lnTo>
                  <a:pt x="249" y="158"/>
                </a:lnTo>
                <a:lnTo>
                  <a:pt x="251" y="158"/>
                </a:lnTo>
                <a:lnTo>
                  <a:pt x="251" y="158"/>
                </a:lnTo>
                <a:lnTo>
                  <a:pt x="252" y="158"/>
                </a:lnTo>
                <a:lnTo>
                  <a:pt x="254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6" y="157"/>
                </a:lnTo>
                <a:lnTo>
                  <a:pt x="258" y="157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9" y="155"/>
                </a:lnTo>
                <a:lnTo>
                  <a:pt x="259" y="155"/>
                </a:lnTo>
                <a:lnTo>
                  <a:pt x="259" y="155"/>
                </a:lnTo>
                <a:lnTo>
                  <a:pt x="261" y="155"/>
                </a:lnTo>
                <a:lnTo>
                  <a:pt x="264" y="154"/>
                </a:lnTo>
                <a:lnTo>
                  <a:pt x="266" y="154"/>
                </a:lnTo>
                <a:lnTo>
                  <a:pt x="266" y="153"/>
                </a:lnTo>
                <a:lnTo>
                  <a:pt x="268" y="153"/>
                </a:lnTo>
                <a:lnTo>
                  <a:pt x="268" y="153"/>
                </a:lnTo>
                <a:lnTo>
                  <a:pt x="271" y="153"/>
                </a:lnTo>
                <a:lnTo>
                  <a:pt x="272" y="151"/>
                </a:lnTo>
                <a:lnTo>
                  <a:pt x="275" y="150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81" y="148"/>
                </a:lnTo>
                <a:lnTo>
                  <a:pt x="283" y="147"/>
                </a:lnTo>
                <a:lnTo>
                  <a:pt x="285" y="147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9" y="145"/>
                </a:lnTo>
                <a:lnTo>
                  <a:pt x="289" y="145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91" y="144"/>
                </a:lnTo>
                <a:lnTo>
                  <a:pt x="291" y="145"/>
                </a:lnTo>
                <a:lnTo>
                  <a:pt x="291" y="145"/>
                </a:lnTo>
                <a:lnTo>
                  <a:pt x="296" y="143"/>
                </a:lnTo>
                <a:lnTo>
                  <a:pt x="302" y="140"/>
                </a:lnTo>
                <a:lnTo>
                  <a:pt x="302" y="140"/>
                </a:lnTo>
                <a:lnTo>
                  <a:pt x="302" y="141"/>
                </a:lnTo>
                <a:lnTo>
                  <a:pt x="302" y="141"/>
                </a:lnTo>
                <a:lnTo>
                  <a:pt x="302" y="141"/>
                </a:lnTo>
                <a:lnTo>
                  <a:pt x="302" y="143"/>
                </a:lnTo>
                <a:lnTo>
                  <a:pt x="302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5" y="141"/>
                </a:lnTo>
                <a:lnTo>
                  <a:pt x="305" y="141"/>
                </a:lnTo>
                <a:lnTo>
                  <a:pt x="305" y="143"/>
                </a:lnTo>
                <a:lnTo>
                  <a:pt x="305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0"/>
                </a:lnTo>
                <a:lnTo>
                  <a:pt x="305" y="140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6" y="138"/>
                </a:lnTo>
                <a:lnTo>
                  <a:pt x="306" y="138"/>
                </a:lnTo>
                <a:lnTo>
                  <a:pt x="306" y="140"/>
                </a:lnTo>
                <a:lnTo>
                  <a:pt x="306" y="140"/>
                </a:lnTo>
                <a:lnTo>
                  <a:pt x="306" y="138"/>
                </a:lnTo>
                <a:lnTo>
                  <a:pt x="306" y="138"/>
                </a:lnTo>
                <a:lnTo>
                  <a:pt x="306" y="138"/>
                </a:lnTo>
                <a:lnTo>
                  <a:pt x="308" y="140"/>
                </a:lnTo>
                <a:lnTo>
                  <a:pt x="308" y="140"/>
                </a:lnTo>
                <a:lnTo>
                  <a:pt x="308" y="140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8" y="141"/>
                </a:lnTo>
                <a:lnTo>
                  <a:pt x="308" y="141"/>
                </a:lnTo>
                <a:lnTo>
                  <a:pt x="308" y="141"/>
                </a:lnTo>
                <a:lnTo>
                  <a:pt x="309" y="141"/>
                </a:lnTo>
                <a:lnTo>
                  <a:pt x="309" y="141"/>
                </a:lnTo>
                <a:lnTo>
                  <a:pt x="312" y="140"/>
                </a:lnTo>
                <a:lnTo>
                  <a:pt x="313" y="138"/>
                </a:lnTo>
                <a:lnTo>
                  <a:pt x="315" y="138"/>
                </a:lnTo>
                <a:lnTo>
                  <a:pt x="316" y="137"/>
                </a:lnTo>
                <a:lnTo>
                  <a:pt x="316" y="137"/>
                </a:lnTo>
                <a:lnTo>
                  <a:pt x="316" y="137"/>
                </a:lnTo>
                <a:lnTo>
                  <a:pt x="315" y="137"/>
                </a:lnTo>
                <a:lnTo>
                  <a:pt x="315" y="137"/>
                </a:lnTo>
                <a:lnTo>
                  <a:pt x="315" y="137"/>
                </a:lnTo>
                <a:lnTo>
                  <a:pt x="316" y="135"/>
                </a:lnTo>
                <a:lnTo>
                  <a:pt x="318" y="134"/>
                </a:lnTo>
                <a:lnTo>
                  <a:pt x="319" y="134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8" y="137"/>
                </a:lnTo>
                <a:lnTo>
                  <a:pt x="318" y="137"/>
                </a:lnTo>
                <a:lnTo>
                  <a:pt x="318" y="137"/>
                </a:lnTo>
                <a:lnTo>
                  <a:pt x="319" y="137"/>
                </a:lnTo>
                <a:lnTo>
                  <a:pt x="319" y="137"/>
                </a:lnTo>
                <a:lnTo>
                  <a:pt x="320" y="135"/>
                </a:lnTo>
                <a:lnTo>
                  <a:pt x="322" y="135"/>
                </a:lnTo>
                <a:lnTo>
                  <a:pt x="320" y="134"/>
                </a:lnTo>
                <a:lnTo>
                  <a:pt x="320" y="134"/>
                </a:lnTo>
                <a:lnTo>
                  <a:pt x="320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5"/>
                </a:lnTo>
                <a:lnTo>
                  <a:pt x="322" y="135"/>
                </a:lnTo>
                <a:lnTo>
                  <a:pt x="323" y="135"/>
                </a:lnTo>
                <a:lnTo>
                  <a:pt x="323" y="134"/>
                </a:lnTo>
                <a:lnTo>
                  <a:pt x="323" y="134"/>
                </a:lnTo>
                <a:lnTo>
                  <a:pt x="325" y="134"/>
                </a:lnTo>
                <a:lnTo>
                  <a:pt x="325" y="134"/>
                </a:lnTo>
                <a:lnTo>
                  <a:pt x="323" y="133"/>
                </a:lnTo>
                <a:lnTo>
                  <a:pt x="323" y="133"/>
                </a:lnTo>
                <a:lnTo>
                  <a:pt x="323" y="133"/>
                </a:lnTo>
                <a:lnTo>
                  <a:pt x="325" y="133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6" y="130"/>
                </a:lnTo>
                <a:lnTo>
                  <a:pt x="328" y="130"/>
                </a:lnTo>
                <a:lnTo>
                  <a:pt x="329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29" y="131"/>
                </a:lnTo>
                <a:lnTo>
                  <a:pt x="329" y="131"/>
                </a:lnTo>
                <a:lnTo>
                  <a:pt x="329" y="131"/>
                </a:lnTo>
                <a:lnTo>
                  <a:pt x="328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3"/>
                </a:lnTo>
                <a:lnTo>
                  <a:pt x="326" y="133"/>
                </a:lnTo>
                <a:lnTo>
                  <a:pt x="328" y="133"/>
                </a:lnTo>
                <a:lnTo>
                  <a:pt x="328" y="134"/>
                </a:lnTo>
                <a:lnTo>
                  <a:pt x="328" y="134"/>
                </a:lnTo>
                <a:lnTo>
                  <a:pt x="329" y="134"/>
                </a:lnTo>
                <a:lnTo>
                  <a:pt x="329" y="134"/>
                </a:lnTo>
                <a:lnTo>
                  <a:pt x="329" y="133"/>
                </a:lnTo>
                <a:lnTo>
                  <a:pt x="330" y="133"/>
                </a:lnTo>
                <a:lnTo>
                  <a:pt x="330" y="133"/>
                </a:lnTo>
                <a:lnTo>
                  <a:pt x="332" y="133"/>
                </a:lnTo>
                <a:lnTo>
                  <a:pt x="332" y="133"/>
                </a:lnTo>
                <a:lnTo>
                  <a:pt x="332" y="133"/>
                </a:lnTo>
                <a:lnTo>
                  <a:pt x="333" y="133"/>
                </a:lnTo>
                <a:lnTo>
                  <a:pt x="333" y="133"/>
                </a:lnTo>
                <a:lnTo>
                  <a:pt x="333" y="133"/>
                </a:lnTo>
                <a:lnTo>
                  <a:pt x="332" y="134"/>
                </a:lnTo>
                <a:lnTo>
                  <a:pt x="332" y="134"/>
                </a:lnTo>
                <a:lnTo>
                  <a:pt x="330" y="134"/>
                </a:lnTo>
                <a:lnTo>
                  <a:pt x="330" y="135"/>
                </a:lnTo>
                <a:lnTo>
                  <a:pt x="330" y="135"/>
                </a:lnTo>
                <a:lnTo>
                  <a:pt x="330" y="134"/>
                </a:lnTo>
                <a:lnTo>
                  <a:pt x="330" y="134"/>
                </a:lnTo>
                <a:lnTo>
                  <a:pt x="330" y="135"/>
                </a:lnTo>
                <a:lnTo>
                  <a:pt x="329" y="134"/>
                </a:lnTo>
                <a:lnTo>
                  <a:pt x="329" y="134"/>
                </a:lnTo>
                <a:lnTo>
                  <a:pt x="329" y="135"/>
                </a:lnTo>
                <a:lnTo>
                  <a:pt x="328" y="137"/>
                </a:lnTo>
                <a:lnTo>
                  <a:pt x="328" y="137"/>
                </a:lnTo>
                <a:lnTo>
                  <a:pt x="328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8" y="137"/>
                </a:lnTo>
                <a:lnTo>
                  <a:pt x="328" y="137"/>
                </a:lnTo>
                <a:lnTo>
                  <a:pt x="328" y="138"/>
                </a:lnTo>
                <a:lnTo>
                  <a:pt x="328" y="138"/>
                </a:lnTo>
                <a:lnTo>
                  <a:pt x="328" y="138"/>
                </a:lnTo>
                <a:lnTo>
                  <a:pt x="328" y="137"/>
                </a:lnTo>
                <a:lnTo>
                  <a:pt x="328" y="137"/>
                </a:lnTo>
                <a:lnTo>
                  <a:pt x="326" y="138"/>
                </a:lnTo>
                <a:lnTo>
                  <a:pt x="326" y="138"/>
                </a:lnTo>
                <a:lnTo>
                  <a:pt x="325" y="138"/>
                </a:lnTo>
                <a:lnTo>
                  <a:pt x="325" y="138"/>
                </a:lnTo>
                <a:lnTo>
                  <a:pt x="323" y="138"/>
                </a:lnTo>
                <a:lnTo>
                  <a:pt x="323" y="140"/>
                </a:lnTo>
                <a:lnTo>
                  <a:pt x="323" y="140"/>
                </a:lnTo>
                <a:lnTo>
                  <a:pt x="320" y="141"/>
                </a:lnTo>
                <a:lnTo>
                  <a:pt x="319" y="141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4"/>
                </a:lnTo>
                <a:lnTo>
                  <a:pt x="318" y="144"/>
                </a:lnTo>
                <a:lnTo>
                  <a:pt x="319" y="144"/>
                </a:lnTo>
                <a:lnTo>
                  <a:pt x="319" y="144"/>
                </a:lnTo>
                <a:lnTo>
                  <a:pt x="320" y="144"/>
                </a:lnTo>
                <a:lnTo>
                  <a:pt x="320" y="143"/>
                </a:lnTo>
                <a:lnTo>
                  <a:pt x="320" y="143"/>
                </a:lnTo>
                <a:lnTo>
                  <a:pt x="322" y="143"/>
                </a:lnTo>
                <a:lnTo>
                  <a:pt x="322" y="143"/>
                </a:lnTo>
                <a:lnTo>
                  <a:pt x="323" y="141"/>
                </a:lnTo>
                <a:lnTo>
                  <a:pt x="325" y="141"/>
                </a:lnTo>
                <a:lnTo>
                  <a:pt x="326" y="141"/>
                </a:lnTo>
                <a:lnTo>
                  <a:pt x="326" y="141"/>
                </a:lnTo>
                <a:lnTo>
                  <a:pt x="326" y="140"/>
                </a:lnTo>
                <a:lnTo>
                  <a:pt x="326" y="140"/>
                </a:lnTo>
                <a:lnTo>
                  <a:pt x="328" y="140"/>
                </a:lnTo>
                <a:lnTo>
                  <a:pt x="328" y="141"/>
                </a:lnTo>
                <a:lnTo>
                  <a:pt x="328" y="141"/>
                </a:lnTo>
                <a:lnTo>
                  <a:pt x="328" y="140"/>
                </a:lnTo>
                <a:lnTo>
                  <a:pt x="328" y="140"/>
                </a:lnTo>
                <a:lnTo>
                  <a:pt x="329" y="140"/>
                </a:lnTo>
                <a:lnTo>
                  <a:pt x="330" y="138"/>
                </a:lnTo>
                <a:lnTo>
                  <a:pt x="330" y="138"/>
                </a:lnTo>
                <a:lnTo>
                  <a:pt x="332" y="137"/>
                </a:lnTo>
                <a:lnTo>
                  <a:pt x="332" y="137"/>
                </a:lnTo>
                <a:lnTo>
                  <a:pt x="333" y="137"/>
                </a:lnTo>
                <a:lnTo>
                  <a:pt x="336" y="137"/>
                </a:lnTo>
                <a:lnTo>
                  <a:pt x="336" y="137"/>
                </a:lnTo>
                <a:lnTo>
                  <a:pt x="335" y="137"/>
                </a:lnTo>
                <a:lnTo>
                  <a:pt x="335" y="137"/>
                </a:lnTo>
                <a:lnTo>
                  <a:pt x="335" y="138"/>
                </a:lnTo>
                <a:lnTo>
                  <a:pt x="335" y="138"/>
                </a:lnTo>
                <a:lnTo>
                  <a:pt x="336" y="138"/>
                </a:lnTo>
                <a:lnTo>
                  <a:pt x="339" y="137"/>
                </a:lnTo>
                <a:lnTo>
                  <a:pt x="343" y="135"/>
                </a:lnTo>
                <a:lnTo>
                  <a:pt x="343" y="135"/>
                </a:lnTo>
                <a:lnTo>
                  <a:pt x="343" y="137"/>
                </a:lnTo>
                <a:lnTo>
                  <a:pt x="343" y="137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4"/>
                </a:lnTo>
                <a:lnTo>
                  <a:pt x="345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8" y="134"/>
                </a:lnTo>
                <a:lnTo>
                  <a:pt x="348" y="134"/>
                </a:lnTo>
                <a:lnTo>
                  <a:pt x="350" y="134"/>
                </a:lnTo>
                <a:lnTo>
                  <a:pt x="350" y="134"/>
                </a:lnTo>
                <a:lnTo>
                  <a:pt x="350" y="133"/>
                </a:lnTo>
                <a:lnTo>
                  <a:pt x="352" y="133"/>
                </a:lnTo>
                <a:lnTo>
                  <a:pt x="353" y="133"/>
                </a:lnTo>
                <a:lnTo>
                  <a:pt x="353" y="133"/>
                </a:lnTo>
                <a:lnTo>
                  <a:pt x="353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46" y="135"/>
                </a:lnTo>
                <a:lnTo>
                  <a:pt x="343" y="137"/>
                </a:lnTo>
                <a:lnTo>
                  <a:pt x="340" y="138"/>
                </a:lnTo>
                <a:lnTo>
                  <a:pt x="340" y="138"/>
                </a:lnTo>
                <a:lnTo>
                  <a:pt x="339" y="138"/>
                </a:lnTo>
                <a:lnTo>
                  <a:pt x="338" y="138"/>
                </a:lnTo>
                <a:lnTo>
                  <a:pt x="338" y="140"/>
                </a:lnTo>
                <a:lnTo>
                  <a:pt x="338" y="140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40"/>
                </a:lnTo>
                <a:lnTo>
                  <a:pt x="335" y="140"/>
                </a:lnTo>
                <a:lnTo>
                  <a:pt x="333" y="141"/>
                </a:lnTo>
                <a:lnTo>
                  <a:pt x="333" y="141"/>
                </a:lnTo>
                <a:lnTo>
                  <a:pt x="333" y="141"/>
                </a:lnTo>
                <a:lnTo>
                  <a:pt x="332" y="141"/>
                </a:lnTo>
                <a:lnTo>
                  <a:pt x="332" y="141"/>
                </a:lnTo>
                <a:lnTo>
                  <a:pt x="332" y="140"/>
                </a:lnTo>
                <a:lnTo>
                  <a:pt x="332" y="140"/>
                </a:lnTo>
                <a:lnTo>
                  <a:pt x="332" y="140"/>
                </a:lnTo>
                <a:lnTo>
                  <a:pt x="330" y="141"/>
                </a:lnTo>
                <a:lnTo>
                  <a:pt x="329" y="143"/>
                </a:lnTo>
                <a:lnTo>
                  <a:pt x="329" y="143"/>
                </a:lnTo>
                <a:lnTo>
                  <a:pt x="328" y="143"/>
                </a:lnTo>
                <a:lnTo>
                  <a:pt x="326" y="145"/>
                </a:lnTo>
                <a:lnTo>
                  <a:pt x="326" y="145"/>
                </a:lnTo>
                <a:lnTo>
                  <a:pt x="326" y="144"/>
                </a:lnTo>
                <a:lnTo>
                  <a:pt x="325" y="144"/>
                </a:lnTo>
                <a:lnTo>
                  <a:pt x="323" y="145"/>
                </a:lnTo>
                <a:lnTo>
                  <a:pt x="323" y="145"/>
                </a:lnTo>
                <a:lnTo>
                  <a:pt x="323" y="145"/>
                </a:lnTo>
                <a:lnTo>
                  <a:pt x="323" y="147"/>
                </a:lnTo>
                <a:lnTo>
                  <a:pt x="323" y="147"/>
                </a:lnTo>
                <a:lnTo>
                  <a:pt x="323" y="145"/>
                </a:lnTo>
                <a:lnTo>
                  <a:pt x="323" y="145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19" y="147"/>
                </a:lnTo>
                <a:lnTo>
                  <a:pt x="319" y="147"/>
                </a:lnTo>
                <a:lnTo>
                  <a:pt x="319" y="148"/>
                </a:lnTo>
                <a:lnTo>
                  <a:pt x="318" y="150"/>
                </a:lnTo>
                <a:lnTo>
                  <a:pt x="318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5" y="147"/>
                </a:lnTo>
                <a:lnTo>
                  <a:pt x="315" y="147"/>
                </a:lnTo>
                <a:lnTo>
                  <a:pt x="313" y="147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1"/>
                </a:lnTo>
                <a:lnTo>
                  <a:pt x="311" y="151"/>
                </a:lnTo>
                <a:lnTo>
                  <a:pt x="311" y="151"/>
                </a:lnTo>
                <a:lnTo>
                  <a:pt x="311" y="153"/>
                </a:lnTo>
                <a:lnTo>
                  <a:pt x="309" y="153"/>
                </a:lnTo>
                <a:lnTo>
                  <a:pt x="308" y="153"/>
                </a:lnTo>
                <a:lnTo>
                  <a:pt x="308" y="154"/>
                </a:lnTo>
                <a:lnTo>
                  <a:pt x="308" y="154"/>
                </a:lnTo>
                <a:lnTo>
                  <a:pt x="308" y="155"/>
                </a:lnTo>
                <a:lnTo>
                  <a:pt x="308" y="155"/>
                </a:lnTo>
                <a:lnTo>
                  <a:pt x="309" y="155"/>
                </a:lnTo>
                <a:lnTo>
                  <a:pt x="309" y="154"/>
                </a:lnTo>
                <a:lnTo>
                  <a:pt x="309" y="154"/>
                </a:lnTo>
                <a:lnTo>
                  <a:pt x="311" y="153"/>
                </a:lnTo>
                <a:lnTo>
                  <a:pt x="311" y="154"/>
                </a:lnTo>
                <a:lnTo>
                  <a:pt x="311" y="154"/>
                </a:lnTo>
                <a:lnTo>
                  <a:pt x="312" y="153"/>
                </a:lnTo>
                <a:lnTo>
                  <a:pt x="312" y="153"/>
                </a:lnTo>
                <a:lnTo>
                  <a:pt x="312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1"/>
                </a:lnTo>
                <a:lnTo>
                  <a:pt x="313" y="151"/>
                </a:lnTo>
                <a:lnTo>
                  <a:pt x="313" y="151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5" y="153"/>
                </a:lnTo>
                <a:lnTo>
                  <a:pt x="316" y="153"/>
                </a:lnTo>
                <a:lnTo>
                  <a:pt x="316" y="153"/>
                </a:lnTo>
                <a:lnTo>
                  <a:pt x="318" y="151"/>
                </a:lnTo>
                <a:lnTo>
                  <a:pt x="319" y="150"/>
                </a:lnTo>
                <a:lnTo>
                  <a:pt x="320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3" y="150"/>
                </a:lnTo>
                <a:lnTo>
                  <a:pt x="323" y="148"/>
                </a:lnTo>
                <a:lnTo>
                  <a:pt x="326" y="148"/>
                </a:lnTo>
                <a:lnTo>
                  <a:pt x="328" y="147"/>
                </a:lnTo>
                <a:lnTo>
                  <a:pt x="329" y="147"/>
                </a:lnTo>
                <a:lnTo>
                  <a:pt x="330" y="147"/>
                </a:lnTo>
                <a:lnTo>
                  <a:pt x="330" y="147"/>
                </a:lnTo>
                <a:lnTo>
                  <a:pt x="330" y="147"/>
                </a:lnTo>
                <a:lnTo>
                  <a:pt x="332" y="147"/>
                </a:lnTo>
                <a:lnTo>
                  <a:pt x="333" y="145"/>
                </a:lnTo>
                <a:lnTo>
                  <a:pt x="335" y="144"/>
                </a:lnTo>
                <a:lnTo>
                  <a:pt x="335" y="144"/>
                </a:lnTo>
                <a:lnTo>
                  <a:pt x="336" y="144"/>
                </a:lnTo>
                <a:lnTo>
                  <a:pt x="336" y="144"/>
                </a:lnTo>
                <a:lnTo>
                  <a:pt x="338" y="144"/>
                </a:lnTo>
                <a:lnTo>
                  <a:pt x="339" y="144"/>
                </a:lnTo>
                <a:lnTo>
                  <a:pt x="340" y="143"/>
                </a:lnTo>
                <a:lnTo>
                  <a:pt x="343" y="141"/>
                </a:lnTo>
                <a:lnTo>
                  <a:pt x="343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0"/>
                </a:lnTo>
                <a:lnTo>
                  <a:pt x="346" y="140"/>
                </a:lnTo>
                <a:lnTo>
                  <a:pt x="349" y="138"/>
                </a:lnTo>
                <a:lnTo>
                  <a:pt x="350" y="138"/>
                </a:lnTo>
                <a:lnTo>
                  <a:pt x="352" y="137"/>
                </a:lnTo>
                <a:lnTo>
                  <a:pt x="352" y="137"/>
                </a:lnTo>
                <a:lnTo>
                  <a:pt x="352" y="138"/>
                </a:lnTo>
                <a:lnTo>
                  <a:pt x="353" y="138"/>
                </a:lnTo>
                <a:lnTo>
                  <a:pt x="353" y="138"/>
                </a:lnTo>
                <a:lnTo>
                  <a:pt x="353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6" y="138"/>
                </a:lnTo>
                <a:lnTo>
                  <a:pt x="356" y="138"/>
                </a:lnTo>
                <a:lnTo>
                  <a:pt x="356" y="137"/>
                </a:lnTo>
                <a:lnTo>
                  <a:pt x="356" y="137"/>
                </a:lnTo>
                <a:lnTo>
                  <a:pt x="358" y="137"/>
                </a:lnTo>
                <a:lnTo>
                  <a:pt x="360" y="137"/>
                </a:lnTo>
                <a:lnTo>
                  <a:pt x="363" y="135"/>
                </a:lnTo>
                <a:lnTo>
                  <a:pt x="365" y="134"/>
                </a:lnTo>
                <a:lnTo>
                  <a:pt x="363" y="134"/>
                </a:lnTo>
                <a:lnTo>
                  <a:pt x="363" y="134"/>
                </a:lnTo>
                <a:lnTo>
                  <a:pt x="365" y="134"/>
                </a:lnTo>
                <a:lnTo>
                  <a:pt x="365" y="134"/>
                </a:lnTo>
                <a:lnTo>
                  <a:pt x="366" y="134"/>
                </a:lnTo>
                <a:lnTo>
                  <a:pt x="366" y="133"/>
                </a:lnTo>
                <a:lnTo>
                  <a:pt x="366" y="133"/>
                </a:lnTo>
                <a:lnTo>
                  <a:pt x="367" y="134"/>
                </a:lnTo>
                <a:lnTo>
                  <a:pt x="367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5"/>
                </a:lnTo>
                <a:lnTo>
                  <a:pt x="367" y="135"/>
                </a:lnTo>
                <a:lnTo>
                  <a:pt x="365" y="135"/>
                </a:lnTo>
                <a:lnTo>
                  <a:pt x="365" y="135"/>
                </a:lnTo>
                <a:lnTo>
                  <a:pt x="363" y="135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8"/>
                </a:lnTo>
                <a:lnTo>
                  <a:pt x="363" y="138"/>
                </a:lnTo>
                <a:lnTo>
                  <a:pt x="362" y="138"/>
                </a:lnTo>
                <a:lnTo>
                  <a:pt x="359" y="138"/>
                </a:lnTo>
                <a:lnTo>
                  <a:pt x="358" y="140"/>
                </a:lnTo>
                <a:lnTo>
                  <a:pt x="356" y="141"/>
                </a:lnTo>
                <a:lnTo>
                  <a:pt x="356" y="141"/>
                </a:lnTo>
                <a:lnTo>
                  <a:pt x="355" y="141"/>
                </a:lnTo>
                <a:lnTo>
                  <a:pt x="353" y="143"/>
                </a:lnTo>
                <a:lnTo>
                  <a:pt x="352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5"/>
                </a:lnTo>
                <a:lnTo>
                  <a:pt x="346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7"/>
                </a:lnTo>
                <a:lnTo>
                  <a:pt x="343" y="147"/>
                </a:lnTo>
                <a:lnTo>
                  <a:pt x="345" y="147"/>
                </a:lnTo>
                <a:lnTo>
                  <a:pt x="345" y="147"/>
                </a:lnTo>
                <a:lnTo>
                  <a:pt x="343" y="147"/>
                </a:lnTo>
                <a:lnTo>
                  <a:pt x="343" y="147"/>
                </a:lnTo>
                <a:lnTo>
                  <a:pt x="342" y="147"/>
                </a:lnTo>
                <a:lnTo>
                  <a:pt x="342" y="147"/>
                </a:lnTo>
                <a:lnTo>
                  <a:pt x="342" y="147"/>
                </a:lnTo>
                <a:lnTo>
                  <a:pt x="340" y="148"/>
                </a:lnTo>
                <a:lnTo>
                  <a:pt x="340" y="148"/>
                </a:lnTo>
                <a:lnTo>
                  <a:pt x="339" y="147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5" y="145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3" y="144"/>
                </a:lnTo>
                <a:lnTo>
                  <a:pt x="340" y="144"/>
                </a:lnTo>
                <a:lnTo>
                  <a:pt x="336" y="147"/>
                </a:lnTo>
                <a:lnTo>
                  <a:pt x="336" y="147"/>
                </a:lnTo>
                <a:lnTo>
                  <a:pt x="335" y="147"/>
                </a:lnTo>
                <a:lnTo>
                  <a:pt x="335" y="147"/>
                </a:lnTo>
                <a:lnTo>
                  <a:pt x="332" y="148"/>
                </a:lnTo>
                <a:lnTo>
                  <a:pt x="328" y="150"/>
                </a:lnTo>
                <a:lnTo>
                  <a:pt x="328" y="150"/>
                </a:lnTo>
                <a:lnTo>
                  <a:pt x="328" y="150"/>
                </a:lnTo>
                <a:lnTo>
                  <a:pt x="326" y="150"/>
                </a:lnTo>
                <a:lnTo>
                  <a:pt x="326" y="150"/>
                </a:lnTo>
                <a:lnTo>
                  <a:pt x="326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8" y="151"/>
                </a:lnTo>
                <a:lnTo>
                  <a:pt x="326" y="151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1"/>
                </a:lnTo>
                <a:lnTo>
                  <a:pt x="325" y="151"/>
                </a:lnTo>
                <a:lnTo>
                  <a:pt x="325" y="151"/>
                </a:lnTo>
                <a:lnTo>
                  <a:pt x="325" y="153"/>
                </a:lnTo>
                <a:lnTo>
                  <a:pt x="325" y="153"/>
                </a:lnTo>
                <a:lnTo>
                  <a:pt x="325" y="153"/>
                </a:lnTo>
                <a:lnTo>
                  <a:pt x="325" y="154"/>
                </a:lnTo>
                <a:lnTo>
                  <a:pt x="325" y="154"/>
                </a:lnTo>
                <a:lnTo>
                  <a:pt x="325" y="155"/>
                </a:lnTo>
                <a:lnTo>
                  <a:pt x="325" y="155"/>
                </a:lnTo>
                <a:lnTo>
                  <a:pt x="325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8" y="157"/>
                </a:lnTo>
                <a:lnTo>
                  <a:pt x="329" y="157"/>
                </a:lnTo>
                <a:lnTo>
                  <a:pt x="330" y="157"/>
                </a:lnTo>
                <a:lnTo>
                  <a:pt x="332" y="155"/>
                </a:lnTo>
                <a:lnTo>
                  <a:pt x="332" y="155"/>
                </a:lnTo>
                <a:lnTo>
                  <a:pt x="332" y="155"/>
                </a:lnTo>
                <a:lnTo>
                  <a:pt x="332" y="154"/>
                </a:lnTo>
                <a:lnTo>
                  <a:pt x="333" y="154"/>
                </a:lnTo>
                <a:lnTo>
                  <a:pt x="335" y="154"/>
                </a:lnTo>
                <a:lnTo>
                  <a:pt x="335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3"/>
                </a:lnTo>
                <a:lnTo>
                  <a:pt x="335" y="153"/>
                </a:lnTo>
                <a:lnTo>
                  <a:pt x="335" y="153"/>
                </a:lnTo>
                <a:lnTo>
                  <a:pt x="336" y="153"/>
                </a:lnTo>
                <a:lnTo>
                  <a:pt x="336" y="153"/>
                </a:lnTo>
                <a:lnTo>
                  <a:pt x="338" y="153"/>
                </a:lnTo>
                <a:lnTo>
                  <a:pt x="338" y="151"/>
                </a:lnTo>
                <a:lnTo>
                  <a:pt x="338" y="151"/>
                </a:lnTo>
                <a:lnTo>
                  <a:pt x="339" y="151"/>
                </a:lnTo>
                <a:lnTo>
                  <a:pt x="339" y="151"/>
                </a:lnTo>
                <a:lnTo>
                  <a:pt x="340" y="151"/>
                </a:lnTo>
                <a:lnTo>
                  <a:pt x="340" y="151"/>
                </a:lnTo>
                <a:lnTo>
                  <a:pt x="340" y="150"/>
                </a:lnTo>
                <a:lnTo>
                  <a:pt x="340" y="150"/>
                </a:lnTo>
                <a:lnTo>
                  <a:pt x="340" y="150"/>
                </a:lnTo>
                <a:lnTo>
                  <a:pt x="342" y="150"/>
                </a:lnTo>
                <a:lnTo>
                  <a:pt x="343" y="150"/>
                </a:lnTo>
                <a:lnTo>
                  <a:pt x="345" y="148"/>
                </a:lnTo>
                <a:lnTo>
                  <a:pt x="346" y="148"/>
                </a:lnTo>
                <a:lnTo>
                  <a:pt x="348" y="147"/>
                </a:lnTo>
                <a:lnTo>
                  <a:pt x="349" y="148"/>
                </a:lnTo>
                <a:lnTo>
                  <a:pt x="349" y="148"/>
                </a:lnTo>
                <a:lnTo>
                  <a:pt x="350" y="147"/>
                </a:lnTo>
                <a:lnTo>
                  <a:pt x="350" y="147"/>
                </a:lnTo>
                <a:lnTo>
                  <a:pt x="352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5"/>
                </a:lnTo>
                <a:lnTo>
                  <a:pt x="355" y="145"/>
                </a:lnTo>
                <a:lnTo>
                  <a:pt x="355" y="145"/>
                </a:lnTo>
                <a:lnTo>
                  <a:pt x="356" y="145"/>
                </a:lnTo>
                <a:lnTo>
                  <a:pt x="356" y="145"/>
                </a:lnTo>
                <a:lnTo>
                  <a:pt x="356" y="144"/>
                </a:lnTo>
                <a:lnTo>
                  <a:pt x="356" y="144"/>
                </a:lnTo>
                <a:lnTo>
                  <a:pt x="358" y="144"/>
                </a:lnTo>
                <a:lnTo>
                  <a:pt x="359" y="144"/>
                </a:lnTo>
                <a:lnTo>
                  <a:pt x="360" y="143"/>
                </a:lnTo>
                <a:lnTo>
                  <a:pt x="362" y="143"/>
                </a:lnTo>
                <a:lnTo>
                  <a:pt x="362" y="144"/>
                </a:lnTo>
                <a:lnTo>
                  <a:pt x="362" y="144"/>
                </a:lnTo>
                <a:lnTo>
                  <a:pt x="360" y="144"/>
                </a:lnTo>
                <a:lnTo>
                  <a:pt x="359" y="144"/>
                </a:lnTo>
                <a:lnTo>
                  <a:pt x="358" y="145"/>
                </a:lnTo>
                <a:lnTo>
                  <a:pt x="358" y="147"/>
                </a:lnTo>
                <a:lnTo>
                  <a:pt x="358" y="147"/>
                </a:lnTo>
                <a:lnTo>
                  <a:pt x="356" y="147"/>
                </a:lnTo>
                <a:lnTo>
                  <a:pt x="356" y="147"/>
                </a:lnTo>
                <a:lnTo>
                  <a:pt x="355" y="147"/>
                </a:lnTo>
                <a:lnTo>
                  <a:pt x="355" y="147"/>
                </a:lnTo>
                <a:lnTo>
                  <a:pt x="353" y="147"/>
                </a:lnTo>
                <a:lnTo>
                  <a:pt x="353" y="147"/>
                </a:lnTo>
                <a:lnTo>
                  <a:pt x="349" y="148"/>
                </a:lnTo>
                <a:lnTo>
                  <a:pt x="345" y="151"/>
                </a:lnTo>
                <a:lnTo>
                  <a:pt x="345" y="153"/>
                </a:lnTo>
                <a:lnTo>
                  <a:pt x="345" y="153"/>
                </a:lnTo>
                <a:lnTo>
                  <a:pt x="343" y="153"/>
                </a:lnTo>
                <a:lnTo>
                  <a:pt x="342" y="153"/>
                </a:lnTo>
                <a:lnTo>
                  <a:pt x="340" y="153"/>
                </a:lnTo>
                <a:lnTo>
                  <a:pt x="340" y="154"/>
                </a:lnTo>
                <a:lnTo>
                  <a:pt x="340" y="154"/>
                </a:lnTo>
                <a:lnTo>
                  <a:pt x="340" y="154"/>
                </a:lnTo>
                <a:lnTo>
                  <a:pt x="339" y="154"/>
                </a:lnTo>
                <a:lnTo>
                  <a:pt x="339" y="154"/>
                </a:lnTo>
                <a:lnTo>
                  <a:pt x="338" y="154"/>
                </a:lnTo>
                <a:lnTo>
                  <a:pt x="338" y="154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4"/>
                </a:lnTo>
                <a:lnTo>
                  <a:pt x="336" y="154"/>
                </a:lnTo>
                <a:lnTo>
                  <a:pt x="338" y="154"/>
                </a:lnTo>
                <a:lnTo>
                  <a:pt x="338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4"/>
                </a:lnTo>
                <a:lnTo>
                  <a:pt x="333" y="154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28" y="158"/>
                </a:lnTo>
                <a:lnTo>
                  <a:pt x="328" y="158"/>
                </a:lnTo>
                <a:lnTo>
                  <a:pt x="328" y="158"/>
                </a:lnTo>
                <a:lnTo>
                  <a:pt x="328" y="160"/>
                </a:lnTo>
                <a:lnTo>
                  <a:pt x="326" y="161"/>
                </a:lnTo>
                <a:lnTo>
                  <a:pt x="328" y="161"/>
                </a:lnTo>
                <a:lnTo>
                  <a:pt x="328" y="161"/>
                </a:lnTo>
                <a:lnTo>
                  <a:pt x="326" y="161"/>
                </a:lnTo>
                <a:lnTo>
                  <a:pt x="326" y="161"/>
                </a:lnTo>
                <a:lnTo>
                  <a:pt x="325" y="161"/>
                </a:lnTo>
                <a:lnTo>
                  <a:pt x="325" y="161"/>
                </a:lnTo>
                <a:lnTo>
                  <a:pt x="325" y="161"/>
                </a:lnTo>
                <a:lnTo>
                  <a:pt x="323" y="161"/>
                </a:lnTo>
                <a:lnTo>
                  <a:pt x="323" y="161"/>
                </a:lnTo>
                <a:lnTo>
                  <a:pt x="322" y="161"/>
                </a:lnTo>
                <a:lnTo>
                  <a:pt x="322" y="161"/>
                </a:lnTo>
                <a:lnTo>
                  <a:pt x="322" y="163"/>
                </a:lnTo>
                <a:lnTo>
                  <a:pt x="322" y="163"/>
                </a:lnTo>
                <a:lnTo>
                  <a:pt x="322" y="163"/>
                </a:lnTo>
                <a:lnTo>
                  <a:pt x="320" y="163"/>
                </a:lnTo>
                <a:lnTo>
                  <a:pt x="320" y="164"/>
                </a:lnTo>
                <a:lnTo>
                  <a:pt x="320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8" y="165"/>
                </a:lnTo>
                <a:lnTo>
                  <a:pt x="318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8" y="165"/>
                </a:lnTo>
                <a:lnTo>
                  <a:pt x="318" y="164"/>
                </a:lnTo>
                <a:lnTo>
                  <a:pt x="318" y="164"/>
                </a:lnTo>
                <a:lnTo>
                  <a:pt x="316" y="164"/>
                </a:lnTo>
                <a:lnTo>
                  <a:pt x="316" y="164"/>
                </a:lnTo>
                <a:lnTo>
                  <a:pt x="316" y="163"/>
                </a:lnTo>
                <a:lnTo>
                  <a:pt x="316" y="163"/>
                </a:lnTo>
                <a:lnTo>
                  <a:pt x="318" y="163"/>
                </a:lnTo>
                <a:lnTo>
                  <a:pt x="319" y="163"/>
                </a:lnTo>
                <a:lnTo>
                  <a:pt x="319" y="163"/>
                </a:lnTo>
                <a:lnTo>
                  <a:pt x="319" y="161"/>
                </a:lnTo>
                <a:lnTo>
                  <a:pt x="319" y="161"/>
                </a:lnTo>
                <a:lnTo>
                  <a:pt x="319" y="160"/>
                </a:lnTo>
                <a:lnTo>
                  <a:pt x="320" y="158"/>
                </a:lnTo>
                <a:lnTo>
                  <a:pt x="320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7"/>
                </a:lnTo>
                <a:lnTo>
                  <a:pt x="319" y="157"/>
                </a:lnTo>
                <a:lnTo>
                  <a:pt x="319" y="155"/>
                </a:lnTo>
                <a:lnTo>
                  <a:pt x="320" y="155"/>
                </a:lnTo>
                <a:lnTo>
                  <a:pt x="320" y="155"/>
                </a:lnTo>
                <a:lnTo>
                  <a:pt x="319" y="157"/>
                </a:lnTo>
                <a:lnTo>
                  <a:pt x="319" y="157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20" y="158"/>
                </a:lnTo>
                <a:lnTo>
                  <a:pt x="322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60"/>
                </a:lnTo>
                <a:lnTo>
                  <a:pt x="323" y="160"/>
                </a:lnTo>
                <a:lnTo>
                  <a:pt x="323" y="160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5"/>
                </a:lnTo>
                <a:lnTo>
                  <a:pt x="323" y="155"/>
                </a:lnTo>
                <a:lnTo>
                  <a:pt x="323" y="155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2" y="154"/>
                </a:lnTo>
                <a:lnTo>
                  <a:pt x="320" y="154"/>
                </a:lnTo>
                <a:lnTo>
                  <a:pt x="319" y="155"/>
                </a:lnTo>
                <a:lnTo>
                  <a:pt x="318" y="155"/>
                </a:lnTo>
                <a:lnTo>
                  <a:pt x="318" y="155"/>
                </a:lnTo>
                <a:lnTo>
                  <a:pt x="315" y="157"/>
                </a:lnTo>
                <a:lnTo>
                  <a:pt x="312" y="158"/>
                </a:lnTo>
                <a:lnTo>
                  <a:pt x="309" y="160"/>
                </a:lnTo>
                <a:lnTo>
                  <a:pt x="306" y="161"/>
                </a:lnTo>
                <a:lnTo>
                  <a:pt x="306" y="161"/>
                </a:lnTo>
                <a:lnTo>
                  <a:pt x="305" y="161"/>
                </a:lnTo>
                <a:lnTo>
                  <a:pt x="305" y="163"/>
                </a:lnTo>
                <a:lnTo>
                  <a:pt x="303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1" y="163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5"/>
                </a:lnTo>
                <a:lnTo>
                  <a:pt x="301" y="165"/>
                </a:lnTo>
                <a:lnTo>
                  <a:pt x="299" y="165"/>
                </a:lnTo>
                <a:lnTo>
                  <a:pt x="299" y="165"/>
                </a:lnTo>
                <a:lnTo>
                  <a:pt x="301" y="165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299" y="164"/>
                </a:lnTo>
                <a:lnTo>
                  <a:pt x="299" y="164"/>
                </a:lnTo>
                <a:lnTo>
                  <a:pt x="298" y="165"/>
                </a:lnTo>
                <a:lnTo>
                  <a:pt x="298" y="165"/>
                </a:lnTo>
                <a:lnTo>
                  <a:pt x="298" y="165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5"/>
                </a:lnTo>
                <a:lnTo>
                  <a:pt x="298" y="165"/>
                </a:lnTo>
                <a:lnTo>
                  <a:pt x="296" y="165"/>
                </a:lnTo>
                <a:lnTo>
                  <a:pt x="296" y="165"/>
                </a:lnTo>
                <a:lnTo>
                  <a:pt x="296" y="165"/>
                </a:lnTo>
                <a:lnTo>
                  <a:pt x="295" y="165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3" y="167"/>
                </a:lnTo>
                <a:lnTo>
                  <a:pt x="293" y="167"/>
                </a:lnTo>
                <a:lnTo>
                  <a:pt x="293" y="168"/>
                </a:lnTo>
                <a:lnTo>
                  <a:pt x="292" y="168"/>
                </a:lnTo>
                <a:lnTo>
                  <a:pt x="292" y="168"/>
                </a:lnTo>
                <a:lnTo>
                  <a:pt x="292" y="167"/>
                </a:lnTo>
                <a:lnTo>
                  <a:pt x="292" y="167"/>
                </a:lnTo>
                <a:lnTo>
                  <a:pt x="292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88" y="170"/>
                </a:lnTo>
                <a:lnTo>
                  <a:pt x="285" y="171"/>
                </a:lnTo>
                <a:lnTo>
                  <a:pt x="281" y="172"/>
                </a:lnTo>
                <a:lnTo>
                  <a:pt x="281" y="172"/>
                </a:lnTo>
                <a:lnTo>
                  <a:pt x="278" y="174"/>
                </a:lnTo>
                <a:lnTo>
                  <a:pt x="275" y="174"/>
                </a:lnTo>
                <a:lnTo>
                  <a:pt x="273" y="175"/>
                </a:lnTo>
                <a:lnTo>
                  <a:pt x="273" y="175"/>
                </a:lnTo>
                <a:lnTo>
                  <a:pt x="273" y="175"/>
                </a:lnTo>
                <a:lnTo>
                  <a:pt x="275" y="177"/>
                </a:lnTo>
                <a:lnTo>
                  <a:pt x="275" y="177"/>
                </a:lnTo>
                <a:lnTo>
                  <a:pt x="275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5"/>
                </a:lnTo>
                <a:lnTo>
                  <a:pt x="272" y="175"/>
                </a:lnTo>
                <a:lnTo>
                  <a:pt x="272" y="175"/>
                </a:lnTo>
                <a:lnTo>
                  <a:pt x="272" y="175"/>
                </a:lnTo>
                <a:lnTo>
                  <a:pt x="271" y="175"/>
                </a:lnTo>
                <a:lnTo>
                  <a:pt x="271" y="177"/>
                </a:lnTo>
                <a:lnTo>
                  <a:pt x="269" y="178"/>
                </a:lnTo>
                <a:lnTo>
                  <a:pt x="269" y="178"/>
                </a:lnTo>
                <a:lnTo>
                  <a:pt x="269" y="177"/>
                </a:lnTo>
                <a:lnTo>
                  <a:pt x="269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6" y="177"/>
                </a:lnTo>
                <a:lnTo>
                  <a:pt x="266" y="177"/>
                </a:lnTo>
                <a:lnTo>
                  <a:pt x="268" y="178"/>
                </a:lnTo>
                <a:lnTo>
                  <a:pt x="268" y="178"/>
                </a:lnTo>
                <a:lnTo>
                  <a:pt x="268" y="178"/>
                </a:lnTo>
                <a:lnTo>
                  <a:pt x="266" y="178"/>
                </a:lnTo>
                <a:lnTo>
                  <a:pt x="266" y="178"/>
                </a:lnTo>
                <a:lnTo>
                  <a:pt x="266" y="180"/>
                </a:lnTo>
                <a:lnTo>
                  <a:pt x="266" y="180"/>
                </a:lnTo>
                <a:lnTo>
                  <a:pt x="268" y="180"/>
                </a:lnTo>
                <a:lnTo>
                  <a:pt x="268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1"/>
                </a:lnTo>
                <a:lnTo>
                  <a:pt x="266" y="181"/>
                </a:lnTo>
                <a:lnTo>
                  <a:pt x="266" y="180"/>
                </a:lnTo>
                <a:lnTo>
                  <a:pt x="265" y="180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1" y="180"/>
                </a:lnTo>
                <a:lnTo>
                  <a:pt x="261" y="180"/>
                </a:lnTo>
                <a:lnTo>
                  <a:pt x="259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1"/>
                </a:lnTo>
                <a:lnTo>
                  <a:pt x="258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2"/>
                </a:lnTo>
                <a:lnTo>
                  <a:pt x="256" y="182"/>
                </a:lnTo>
                <a:lnTo>
                  <a:pt x="255" y="184"/>
                </a:lnTo>
                <a:lnTo>
                  <a:pt x="254" y="184"/>
                </a:lnTo>
                <a:lnTo>
                  <a:pt x="254" y="184"/>
                </a:lnTo>
                <a:lnTo>
                  <a:pt x="254" y="185"/>
                </a:lnTo>
                <a:lnTo>
                  <a:pt x="254" y="185"/>
                </a:lnTo>
                <a:lnTo>
                  <a:pt x="252" y="187"/>
                </a:lnTo>
                <a:lnTo>
                  <a:pt x="252" y="187"/>
                </a:lnTo>
                <a:lnTo>
                  <a:pt x="252" y="187"/>
                </a:lnTo>
                <a:lnTo>
                  <a:pt x="252" y="185"/>
                </a:lnTo>
                <a:lnTo>
                  <a:pt x="251" y="185"/>
                </a:lnTo>
                <a:lnTo>
                  <a:pt x="251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7"/>
                </a:lnTo>
                <a:lnTo>
                  <a:pt x="249" y="188"/>
                </a:lnTo>
                <a:lnTo>
                  <a:pt x="248" y="188"/>
                </a:lnTo>
                <a:lnTo>
                  <a:pt x="248" y="188"/>
                </a:lnTo>
                <a:lnTo>
                  <a:pt x="248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88"/>
                </a:lnTo>
                <a:lnTo>
                  <a:pt x="248" y="188"/>
                </a:lnTo>
                <a:lnTo>
                  <a:pt x="248" y="188"/>
                </a:lnTo>
                <a:lnTo>
                  <a:pt x="246" y="188"/>
                </a:lnTo>
                <a:lnTo>
                  <a:pt x="246" y="188"/>
                </a:lnTo>
                <a:lnTo>
                  <a:pt x="246" y="188"/>
                </a:lnTo>
                <a:lnTo>
                  <a:pt x="245" y="188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1"/>
                </a:lnTo>
                <a:lnTo>
                  <a:pt x="246" y="191"/>
                </a:lnTo>
                <a:lnTo>
                  <a:pt x="248" y="190"/>
                </a:lnTo>
                <a:lnTo>
                  <a:pt x="248" y="190"/>
                </a:lnTo>
                <a:lnTo>
                  <a:pt x="249" y="190"/>
                </a:lnTo>
                <a:lnTo>
                  <a:pt x="251" y="188"/>
                </a:lnTo>
                <a:lnTo>
                  <a:pt x="251" y="188"/>
                </a:lnTo>
                <a:lnTo>
                  <a:pt x="251" y="188"/>
                </a:lnTo>
                <a:lnTo>
                  <a:pt x="252" y="188"/>
                </a:lnTo>
                <a:lnTo>
                  <a:pt x="252" y="190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1"/>
                </a:lnTo>
                <a:lnTo>
                  <a:pt x="249" y="191"/>
                </a:lnTo>
                <a:lnTo>
                  <a:pt x="249" y="192"/>
                </a:lnTo>
                <a:lnTo>
                  <a:pt x="248" y="192"/>
                </a:lnTo>
                <a:lnTo>
                  <a:pt x="246" y="192"/>
                </a:lnTo>
                <a:lnTo>
                  <a:pt x="246" y="194"/>
                </a:lnTo>
                <a:lnTo>
                  <a:pt x="245" y="194"/>
                </a:lnTo>
                <a:lnTo>
                  <a:pt x="242" y="195"/>
                </a:lnTo>
                <a:lnTo>
                  <a:pt x="242" y="195"/>
                </a:lnTo>
                <a:lnTo>
                  <a:pt x="242" y="194"/>
                </a:lnTo>
                <a:lnTo>
                  <a:pt x="244" y="194"/>
                </a:lnTo>
                <a:lnTo>
                  <a:pt x="244" y="194"/>
                </a:lnTo>
                <a:lnTo>
                  <a:pt x="244" y="194"/>
                </a:lnTo>
                <a:lnTo>
                  <a:pt x="245" y="192"/>
                </a:lnTo>
                <a:lnTo>
                  <a:pt x="244" y="192"/>
                </a:lnTo>
                <a:lnTo>
                  <a:pt x="244" y="192"/>
                </a:lnTo>
                <a:lnTo>
                  <a:pt x="242" y="192"/>
                </a:lnTo>
                <a:lnTo>
                  <a:pt x="242" y="192"/>
                </a:lnTo>
                <a:lnTo>
                  <a:pt x="242" y="191"/>
                </a:lnTo>
                <a:lnTo>
                  <a:pt x="242" y="190"/>
                </a:lnTo>
                <a:lnTo>
                  <a:pt x="242" y="190"/>
                </a:lnTo>
                <a:lnTo>
                  <a:pt x="241" y="190"/>
                </a:lnTo>
                <a:lnTo>
                  <a:pt x="241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2"/>
                </a:lnTo>
                <a:lnTo>
                  <a:pt x="239" y="192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5"/>
                </a:lnTo>
                <a:lnTo>
                  <a:pt x="241" y="195"/>
                </a:lnTo>
                <a:lnTo>
                  <a:pt x="241" y="197"/>
                </a:lnTo>
                <a:lnTo>
                  <a:pt x="241" y="197"/>
                </a:lnTo>
                <a:lnTo>
                  <a:pt x="241" y="197"/>
                </a:lnTo>
                <a:lnTo>
                  <a:pt x="239" y="198"/>
                </a:lnTo>
                <a:lnTo>
                  <a:pt x="239" y="198"/>
                </a:lnTo>
                <a:lnTo>
                  <a:pt x="239" y="200"/>
                </a:lnTo>
                <a:lnTo>
                  <a:pt x="239" y="200"/>
                </a:lnTo>
                <a:lnTo>
                  <a:pt x="239" y="200"/>
                </a:lnTo>
                <a:lnTo>
                  <a:pt x="238" y="200"/>
                </a:lnTo>
                <a:lnTo>
                  <a:pt x="236" y="200"/>
                </a:lnTo>
                <a:lnTo>
                  <a:pt x="235" y="201"/>
                </a:lnTo>
                <a:lnTo>
                  <a:pt x="234" y="201"/>
                </a:lnTo>
                <a:lnTo>
                  <a:pt x="234" y="202"/>
                </a:lnTo>
                <a:lnTo>
                  <a:pt x="232" y="202"/>
                </a:lnTo>
                <a:lnTo>
                  <a:pt x="231" y="202"/>
                </a:lnTo>
                <a:lnTo>
                  <a:pt x="231" y="202"/>
                </a:lnTo>
                <a:lnTo>
                  <a:pt x="231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8" y="202"/>
                </a:lnTo>
                <a:lnTo>
                  <a:pt x="228" y="204"/>
                </a:lnTo>
                <a:lnTo>
                  <a:pt x="226" y="204"/>
                </a:lnTo>
                <a:lnTo>
                  <a:pt x="226" y="204"/>
                </a:lnTo>
                <a:lnTo>
                  <a:pt x="226" y="202"/>
                </a:lnTo>
                <a:lnTo>
                  <a:pt x="226" y="202"/>
                </a:lnTo>
                <a:lnTo>
                  <a:pt x="225" y="204"/>
                </a:lnTo>
                <a:lnTo>
                  <a:pt x="225" y="204"/>
                </a:lnTo>
                <a:lnTo>
                  <a:pt x="224" y="205"/>
                </a:lnTo>
                <a:lnTo>
                  <a:pt x="224" y="205"/>
                </a:lnTo>
                <a:lnTo>
                  <a:pt x="224" y="205"/>
                </a:lnTo>
                <a:lnTo>
                  <a:pt x="222" y="205"/>
                </a:lnTo>
                <a:lnTo>
                  <a:pt x="222" y="207"/>
                </a:lnTo>
                <a:lnTo>
                  <a:pt x="221" y="207"/>
                </a:lnTo>
                <a:lnTo>
                  <a:pt x="221" y="205"/>
                </a:lnTo>
                <a:lnTo>
                  <a:pt x="221" y="207"/>
                </a:lnTo>
                <a:lnTo>
                  <a:pt x="219" y="207"/>
                </a:lnTo>
                <a:lnTo>
                  <a:pt x="221" y="205"/>
                </a:lnTo>
                <a:lnTo>
                  <a:pt x="219" y="205"/>
                </a:lnTo>
                <a:lnTo>
                  <a:pt x="219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4"/>
                </a:lnTo>
                <a:lnTo>
                  <a:pt x="221" y="204"/>
                </a:lnTo>
                <a:lnTo>
                  <a:pt x="219" y="204"/>
                </a:lnTo>
                <a:lnTo>
                  <a:pt x="219" y="202"/>
                </a:lnTo>
                <a:lnTo>
                  <a:pt x="218" y="202"/>
                </a:lnTo>
                <a:lnTo>
                  <a:pt x="218" y="201"/>
                </a:lnTo>
                <a:lnTo>
                  <a:pt x="218" y="201"/>
                </a:lnTo>
                <a:lnTo>
                  <a:pt x="218" y="201"/>
                </a:lnTo>
                <a:lnTo>
                  <a:pt x="218" y="202"/>
                </a:lnTo>
                <a:lnTo>
                  <a:pt x="218" y="204"/>
                </a:lnTo>
                <a:lnTo>
                  <a:pt x="218" y="204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4"/>
                </a:lnTo>
                <a:lnTo>
                  <a:pt x="216" y="204"/>
                </a:lnTo>
                <a:lnTo>
                  <a:pt x="216" y="204"/>
                </a:lnTo>
                <a:lnTo>
                  <a:pt x="216" y="205"/>
                </a:lnTo>
                <a:lnTo>
                  <a:pt x="216" y="205"/>
                </a:lnTo>
                <a:lnTo>
                  <a:pt x="216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5"/>
                </a:lnTo>
                <a:lnTo>
                  <a:pt x="219" y="205"/>
                </a:lnTo>
                <a:lnTo>
                  <a:pt x="219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7"/>
                </a:lnTo>
                <a:lnTo>
                  <a:pt x="218" y="208"/>
                </a:lnTo>
                <a:lnTo>
                  <a:pt x="218" y="208"/>
                </a:lnTo>
                <a:lnTo>
                  <a:pt x="218" y="208"/>
                </a:lnTo>
                <a:lnTo>
                  <a:pt x="218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5" y="205"/>
                </a:lnTo>
                <a:lnTo>
                  <a:pt x="215" y="205"/>
                </a:lnTo>
                <a:lnTo>
                  <a:pt x="215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2" y="205"/>
                </a:lnTo>
                <a:lnTo>
                  <a:pt x="212" y="205"/>
                </a:lnTo>
                <a:lnTo>
                  <a:pt x="212" y="205"/>
                </a:lnTo>
                <a:lnTo>
                  <a:pt x="211" y="205"/>
                </a:lnTo>
                <a:lnTo>
                  <a:pt x="211" y="205"/>
                </a:lnTo>
                <a:lnTo>
                  <a:pt x="209" y="205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8" y="208"/>
                </a:lnTo>
                <a:lnTo>
                  <a:pt x="208" y="208"/>
                </a:lnTo>
                <a:lnTo>
                  <a:pt x="208" y="208"/>
                </a:lnTo>
                <a:lnTo>
                  <a:pt x="209" y="208"/>
                </a:lnTo>
                <a:lnTo>
                  <a:pt x="209" y="208"/>
                </a:lnTo>
                <a:lnTo>
                  <a:pt x="209" y="210"/>
                </a:lnTo>
                <a:lnTo>
                  <a:pt x="209" y="210"/>
                </a:lnTo>
                <a:lnTo>
                  <a:pt x="209" y="210"/>
                </a:lnTo>
                <a:lnTo>
                  <a:pt x="208" y="210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5"/>
                </a:lnTo>
                <a:lnTo>
                  <a:pt x="205" y="205"/>
                </a:lnTo>
                <a:lnTo>
                  <a:pt x="207" y="205"/>
                </a:lnTo>
                <a:lnTo>
                  <a:pt x="207" y="205"/>
                </a:lnTo>
                <a:lnTo>
                  <a:pt x="207" y="204"/>
                </a:lnTo>
                <a:lnTo>
                  <a:pt x="207" y="204"/>
                </a:lnTo>
                <a:lnTo>
                  <a:pt x="205" y="204"/>
                </a:lnTo>
                <a:lnTo>
                  <a:pt x="205" y="204"/>
                </a:lnTo>
                <a:lnTo>
                  <a:pt x="205" y="204"/>
                </a:lnTo>
                <a:lnTo>
                  <a:pt x="204" y="204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7"/>
                </a:lnTo>
                <a:lnTo>
                  <a:pt x="204" y="207"/>
                </a:lnTo>
                <a:lnTo>
                  <a:pt x="204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8"/>
                </a:lnTo>
                <a:lnTo>
                  <a:pt x="202" y="210"/>
                </a:lnTo>
                <a:lnTo>
                  <a:pt x="201" y="211"/>
                </a:lnTo>
                <a:lnTo>
                  <a:pt x="202" y="211"/>
                </a:lnTo>
                <a:lnTo>
                  <a:pt x="202" y="211"/>
                </a:lnTo>
                <a:lnTo>
                  <a:pt x="202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2"/>
                </a:lnTo>
                <a:lnTo>
                  <a:pt x="201" y="212"/>
                </a:lnTo>
                <a:lnTo>
                  <a:pt x="202" y="212"/>
                </a:lnTo>
                <a:lnTo>
                  <a:pt x="202" y="212"/>
                </a:lnTo>
                <a:lnTo>
                  <a:pt x="202" y="214"/>
                </a:lnTo>
                <a:lnTo>
                  <a:pt x="202" y="214"/>
                </a:lnTo>
                <a:lnTo>
                  <a:pt x="201" y="212"/>
                </a:lnTo>
                <a:lnTo>
                  <a:pt x="199" y="212"/>
                </a:lnTo>
                <a:lnTo>
                  <a:pt x="199" y="211"/>
                </a:lnTo>
                <a:lnTo>
                  <a:pt x="199" y="211"/>
                </a:lnTo>
                <a:lnTo>
                  <a:pt x="199" y="211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8" y="210"/>
                </a:lnTo>
                <a:lnTo>
                  <a:pt x="199" y="208"/>
                </a:lnTo>
                <a:lnTo>
                  <a:pt x="199" y="208"/>
                </a:lnTo>
                <a:lnTo>
                  <a:pt x="199" y="208"/>
                </a:lnTo>
                <a:lnTo>
                  <a:pt x="198" y="208"/>
                </a:lnTo>
                <a:lnTo>
                  <a:pt x="198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5" y="210"/>
                </a:lnTo>
                <a:lnTo>
                  <a:pt x="195" y="208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2"/>
                </a:lnTo>
                <a:lnTo>
                  <a:pt x="194" y="212"/>
                </a:lnTo>
                <a:lnTo>
                  <a:pt x="194" y="212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2"/>
                </a:lnTo>
                <a:lnTo>
                  <a:pt x="192" y="212"/>
                </a:lnTo>
                <a:lnTo>
                  <a:pt x="192" y="212"/>
                </a:lnTo>
                <a:lnTo>
                  <a:pt x="192" y="215"/>
                </a:lnTo>
                <a:lnTo>
                  <a:pt x="192" y="215"/>
                </a:lnTo>
                <a:lnTo>
                  <a:pt x="192" y="214"/>
                </a:lnTo>
                <a:lnTo>
                  <a:pt x="191" y="214"/>
                </a:lnTo>
                <a:lnTo>
                  <a:pt x="191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8" y="214"/>
                </a:lnTo>
                <a:lnTo>
                  <a:pt x="187" y="215"/>
                </a:lnTo>
                <a:lnTo>
                  <a:pt x="187" y="214"/>
                </a:lnTo>
                <a:lnTo>
                  <a:pt x="187" y="214"/>
                </a:lnTo>
                <a:lnTo>
                  <a:pt x="185" y="215"/>
                </a:lnTo>
                <a:lnTo>
                  <a:pt x="185" y="215"/>
                </a:lnTo>
                <a:lnTo>
                  <a:pt x="185" y="217"/>
                </a:lnTo>
                <a:lnTo>
                  <a:pt x="185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1" y="218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5"/>
                </a:lnTo>
                <a:lnTo>
                  <a:pt x="181" y="215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8" y="217"/>
                </a:lnTo>
                <a:lnTo>
                  <a:pt x="178" y="217"/>
                </a:lnTo>
                <a:lnTo>
                  <a:pt x="178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5" y="218"/>
                </a:lnTo>
                <a:lnTo>
                  <a:pt x="175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2" y="218"/>
                </a:lnTo>
                <a:lnTo>
                  <a:pt x="172" y="218"/>
                </a:lnTo>
                <a:lnTo>
                  <a:pt x="171" y="219"/>
                </a:lnTo>
                <a:lnTo>
                  <a:pt x="171" y="219"/>
                </a:lnTo>
                <a:lnTo>
                  <a:pt x="171" y="218"/>
                </a:lnTo>
                <a:lnTo>
                  <a:pt x="171" y="218"/>
                </a:lnTo>
                <a:lnTo>
                  <a:pt x="169" y="218"/>
                </a:lnTo>
                <a:lnTo>
                  <a:pt x="169" y="218"/>
                </a:lnTo>
                <a:lnTo>
                  <a:pt x="168" y="218"/>
                </a:lnTo>
                <a:lnTo>
                  <a:pt x="168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5" y="221"/>
                </a:lnTo>
                <a:lnTo>
                  <a:pt x="165" y="221"/>
                </a:lnTo>
                <a:lnTo>
                  <a:pt x="164" y="219"/>
                </a:lnTo>
                <a:lnTo>
                  <a:pt x="164" y="219"/>
                </a:lnTo>
                <a:lnTo>
                  <a:pt x="162" y="219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1" y="221"/>
                </a:lnTo>
                <a:lnTo>
                  <a:pt x="161" y="222"/>
                </a:lnTo>
                <a:lnTo>
                  <a:pt x="161" y="222"/>
                </a:lnTo>
                <a:lnTo>
                  <a:pt x="161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2"/>
                </a:lnTo>
                <a:lnTo>
                  <a:pt x="157" y="222"/>
                </a:lnTo>
                <a:lnTo>
                  <a:pt x="157" y="222"/>
                </a:lnTo>
                <a:lnTo>
                  <a:pt x="157" y="222"/>
                </a:lnTo>
                <a:lnTo>
                  <a:pt x="155" y="222"/>
                </a:lnTo>
                <a:lnTo>
                  <a:pt x="155" y="222"/>
                </a:lnTo>
                <a:lnTo>
                  <a:pt x="154" y="222"/>
                </a:lnTo>
                <a:lnTo>
                  <a:pt x="154" y="222"/>
                </a:lnTo>
                <a:lnTo>
                  <a:pt x="154" y="222"/>
                </a:lnTo>
                <a:lnTo>
                  <a:pt x="152" y="222"/>
                </a:lnTo>
                <a:lnTo>
                  <a:pt x="152" y="222"/>
                </a:lnTo>
                <a:lnTo>
                  <a:pt x="152" y="222"/>
                </a:lnTo>
                <a:lnTo>
                  <a:pt x="151" y="224"/>
                </a:lnTo>
                <a:lnTo>
                  <a:pt x="151" y="224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48" y="224"/>
                </a:lnTo>
                <a:lnTo>
                  <a:pt x="147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4" y="224"/>
                </a:lnTo>
                <a:lnTo>
                  <a:pt x="144" y="224"/>
                </a:lnTo>
                <a:lnTo>
                  <a:pt x="142" y="224"/>
                </a:lnTo>
                <a:lnTo>
                  <a:pt x="142" y="224"/>
                </a:lnTo>
                <a:lnTo>
                  <a:pt x="141" y="224"/>
                </a:lnTo>
                <a:lnTo>
                  <a:pt x="141" y="224"/>
                </a:lnTo>
                <a:lnTo>
                  <a:pt x="141" y="224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38" y="225"/>
                </a:lnTo>
                <a:lnTo>
                  <a:pt x="137" y="227"/>
                </a:lnTo>
                <a:lnTo>
                  <a:pt x="137" y="225"/>
                </a:lnTo>
                <a:lnTo>
                  <a:pt x="137" y="225"/>
                </a:lnTo>
                <a:lnTo>
                  <a:pt x="137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4" y="225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5"/>
                </a:lnTo>
                <a:lnTo>
                  <a:pt x="134" y="225"/>
                </a:lnTo>
                <a:lnTo>
                  <a:pt x="132" y="225"/>
                </a:lnTo>
                <a:lnTo>
                  <a:pt x="132" y="225"/>
                </a:lnTo>
                <a:lnTo>
                  <a:pt x="132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8"/>
                </a:lnTo>
                <a:lnTo>
                  <a:pt x="131" y="228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0" y="227"/>
                </a:lnTo>
                <a:lnTo>
                  <a:pt x="130" y="227"/>
                </a:lnTo>
                <a:lnTo>
                  <a:pt x="130" y="227"/>
                </a:lnTo>
                <a:lnTo>
                  <a:pt x="128" y="227"/>
                </a:lnTo>
                <a:lnTo>
                  <a:pt x="128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5"/>
                </a:lnTo>
                <a:lnTo>
                  <a:pt x="127" y="225"/>
                </a:lnTo>
                <a:lnTo>
                  <a:pt x="125" y="227"/>
                </a:lnTo>
                <a:lnTo>
                  <a:pt x="125" y="227"/>
                </a:lnTo>
                <a:lnTo>
                  <a:pt x="124" y="228"/>
                </a:lnTo>
                <a:lnTo>
                  <a:pt x="122" y="228"/>
                </a:lnTo>
                <a:lnTo>
                  <a:pt x="122" y="228"/>
                </a:lnTo>
                <a:lnTo>
                  <a:pt x="122" y="227"/>
                </a:lnTo>
                <a:lnTo>
                  <a:pt x="122" y="225"/>
                </a:lnTo>
                <a:lnTo>
                  <a:pt x="122" y="225"/>
                </a:lnTo>
                <a:lnTo>
                  <a:pt x="122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7"/>
                </a:lnTo>
                <a:lnTo>
                  <a:pt x="121" y="227"/>
                </a:lnTo>
                <a:lnTo>
                  <a:pt x="121" y="227"/>
                </a:lnTo>
                <a:lnTo>
                  <a:pt x="122" y="228"/>
                </a:lnTo>
                <a:lnTo>
                  <a:pt x="122" y="228"/>
                </a:lnTo>
                <a:lnTo>
                  <a:pt x="121" y="228"/>
                </a:lnTo>
                <a:lnTo>
                  <a:pt x="121" y="228"/>
                </a:lnTo>
                <a:lnTo>
                  <a:pt x="120" y="227"/>
                </a:lnTo>
                <a:lnTo>
                  <a:pt x="118" y="227"/>
                </a:lnTo>
                <a:lnTo>
                  <a:pt x="118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8"/>
                </a:lnTo>
                <a:lnTo>
                  <a:pt x="114" y="228"/>
                </a:lnTo>
                <a:lnTo>
                  <a:pt x="114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7"/>
                </a:lnTo>
                <a:lnTo>
                  <a:pt x="112" y="227"/>
                </a:lnTo>
                <a:lnTo>
                  <a:pt x="111" y="228"/>
                </a:lnTo>
                <a:lnTo>
                  <a:pt x="111" y="228"/>
                </a:lnTo>
                <a:lnTo>
                  <a:pt x="111" y="228"/>
                </a:lnTo>
                <a:lnTo>
                  <a:pt x="111" y="227"/>
                </a:lnTo>
                <a:lnTo>
                  <a:pt x="111" y="227"/>
                </a:lnTo>
                <a:lnTo>
                  <a:pt x="111" y="225"/>
                </a:lnTo>
                <a:lnTo>
                  <a:pt x="110" y="224"/>
                </a:lnTo>
                <a:lnTo>
                  <a:pt x="110" y="224"/>
                </a:lnTo>
                <a:lnTo>
                  <a:pt x="110" y="224"/>
                </a:lnTo>
                <a:lnTo>
                  <a:pt x="110" y="225"/>
                </a:lnTo>
                <a:lnTo>
                  <a:pt x="108" y="225"/>
                </a:lnTo>
                <a:lnTo>
                  <a:pt x="107" y="227"/>
                </a:lnTo>
                <a:lnTo>
                  <a:pt x="107" y="228"/>
                </a:lnTo>
                <a:lnTo>
                  <a:pt x="107" y="228"/>
                </a:lnTo>
                <a:lnTo>
                  <a:pt x="107" y="228"/>
                </a:lnTo>
                <a:lnTo>
                  <a:pt x="105" y="228"/>
                </a:lnTo>
                <a:lnTo>
                  <a:pt x="105" y="227"/>
                </a:lnTo>
                <a:lnTo>
                  <a:pt x="105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8"/>
                </a:lnTo>
                <a:lnTo>
                  <a:pt x="104" y="228"/>
                </a:lnTo>
                <a:lnTo>
                  <a:pt x="104" y="228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5"/>
                </a:lnTo>
                <a:lnTo>
                  <a:pt x="104" y="225"/>
                </a:lnTo>
                <a:lnTo>
                  <a:pt x="103" y="225"/>
                </a:lnTo>
                <a:lnTo>
                  <a:pt x="103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8"/>
                </a:lnTo>
                <a:lnTo>
                  <a:pt x="101" y="228"/>
                </a:lnTo>
                <a:lnTo>
                  <a:pt x="100" y="228"/>
                </a:lnTo>
                <a:lnTo>
                  <a:pt x="98" y="228"/>
                </a:lnTo>
                <a:lnTo>
                  <a:pt x="98" y="228"/>
                </a:lnTo>
                <a:lnTo>
                  <a:pt x="98" y="227"/>
                </a:lnTo>
                <a:lnTo>
                  <a:pt x="98" y="227"/>
                </a:lnTo>
                <a:lnTo>
                  <a:pt x="98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1" y="227"/>
                </a:lnTo>
                <a:lnTo>
                  <a:pt x="101" y="227"/>
                </a:lnTo>
                <a:lnTo>
                  <a:pt x="101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5"/>
                </a:lnTo>
                <a:lnTo>
                  <a:pt x="103" y="224"/>
                </a:lnTo>
                <a:lnTo>
                  <a:pt x="103" y="224"/>
                </a:lnTo>
                <a:lnTo>
                  <a:pt x="103" y="224"/>
                </a:lnTo>
                <a:lnTo>
                  <a:pt x="103" y="222"/>
                </a:lnTo>
                <a:lnTo>
                  <a:pt x="101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0" y="224"/>
                </a:lnTo>
                <a:lnTo>
                  <a:pt x="100" y="225"/>
                </a:lnTo>
                <a:lnTo>
                  <a:pt x="100" y="225"/>
                </a:lnTo>
                <a:lnTo>
                  <a:pt x="97" y="224"/>
                </a:lnTo>
                <a:lnTo>
                  <a:pt x="97" y="224"/>
                </a:lnTo>
                <a:lnTo>
                  <a:pt x="97" y="224"/>
                </a:lnTo>
                <a:lnTo>
                  <a:pt x="95" y="225"/>
                </a:lnTo>
                <a:lnTo>
                  <a:pt x="95" y="225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5"/>
                </a:lnTo>
                <a:lnTo>
                  <a:pt x="94" y="225"/>
                </a:lnTo>
                <a:lnTo>
                  <a:pt x="94" y="227"/>
                </a:lnTo>
                <a:lnTo>
                  <a:pt x="94" y="227"/>
                </a:lnTo>
                <a:lnTo>
                  <a:pt x="94" y="227"/>
                </a:lnTo>
                <a:lnTo>
                  <a:pt x="93" y="225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2"/>
                </a:lnTo>
                <a:lnTo>
                  <a:pt x="94" y="222"/>
                </a:lnTo>
                <a:lnTo>
                  <a:pt x="93" y="222"/>
                </a:lnTo>
                <a:lnTo>
                  <a:pt x="93" y="222"/>
                </a:lnTo>
                <a:lnTo>
                  <a:pt x="91" y="221"/>
                </a:lnTo>
                <a:lnTo>
                  <a:pt x="91" y="221"/>
                </a:lnTo>
                <a:lnTo>
                  <a:pt x="91" y="221"/>
                </a:lnTo>
                <a:lnTo>
                  <a:pt x="91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21"/>
                </a:lnTo>
                <a:lnTo>
                  <a:pt x="90" y="222"/>
                </a:lnTo>
                <a:lnTo>
                  <a:pt x="90" y="222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5"/>
                </a:lnTo>
                <a:lnTo>
                  <a:pt x="91" y="225"/>
                </a:lnTo>
                <a:lnTo>
                  <a:pt x="91" y="227"/>
                </a:lnTo>
                <a:lnTo>
                  <a:pt x="91" y="227"/>
                </a:lnTo>
                <a:lnTo>
                  <a:pt x="91" y="227"/>
                </a:lnTo>
                <a:lnTo>
                  <a:pt x="90" y="227"/>
                </a:lnTo>
                <a:lnTo>
                  <a:pt x="90" y="227"/>
                </a:lnTo>
                <a:lnTo>
                  <a:pt x="88" y="225"/>
                </a:lnTo>
                <a:lnTo>
                  <a:pt x="88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4"/>
                </a:lnTo>
                <a:lnTo>
                  <a:pt x="88" y="224"/>
                </a:lnTo>
                <a:lnTo>
                  <a:pt x="88" y="222"/>
                </a:lnTo>
                <a:lnTo>
                  <a:pt x="88" y="222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4" y="224"/>
                </a:lnTo>
                <a:lnTo>
                  <a:pt x="84" y="224"/>
                </a:lnTo>
                <a:lnTo>
                  <a:pt x="84" y="222"/>
                </a:lnTo>
                <a:lnTo>
                  <a:pt x="84" y="222"/>
                </a:lnTo>
                <a:lnTo>
                  <a:pt x="85" y="222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2"/>
                </a:lnTo>
                <a:lnTo>
                  <a:pt x="85" y="222"/>
                </a:lnTo>
                <a:lnTo>
                  <a:pt x="85" y="222"/>
                </a:lnTo>
                <a:lnTo>
                  <a:pt x="87" y="222"/>
                </a:lnTo>
                <a:lnTo>
                  <a:pt x="87" y="221"/>
                </a:lnTo>
                <a:lnTo>
                  <a:pt x="87" y="221"/>
                </a:lnTo>
                <a:lnTo>
                  <a:pt x="87" y="221"/>
                </a:lnTo>
                <a:lnTo>
                  <a:pt x="87" y="219"/>
                </a:lnTo>
                <a:lnTo>
                  <a:pt x="87" y="219"/>
                </a:lnTo>
                <a:lnTo>
                  <a:pt x="87" y="219"/>
                </a:lnTo>
                <a:lnTo>
                  <a:pt x="88" y="219"/>
                </a:lnTo>
                <a:lnTo>
                  <a:pt x="88" y="218"/>
                </a:lnTo>
                <a:lnTo>
                  <a:pt x="88" y="218"/>
                </a:lnTo>
                <a:lnTo>
                  <a:pt x="87" y="218"/>
                </a:lnTo>
                <a:lnTo>
                  <a:pt x="87" y="218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4"/>
                </a:lnTo>
                <a:lnTo>
                  <a:pt x="85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1" y="214"/>
                </a:lnTo>
                <a:lnTo>
                  <a:pt x="81" y="214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3" y="215"/>
                </a:lnTo>
                <a:lnTo>
                  <a:pt x="83" y="217"/>
                </a:lnTo>
                <a:lnTo>
                  <a:pt x="83" y="217"/>
                </a:lnTo>
                <a:lnTo>
                  <a:pt x="83" y="217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9"/>
                </a:lnTo>
                <a:lnTo>
                  <a:pt x="83" y="219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0" y="218"/>
                </a:lnTo>
                <a:lnTo>
                  <a:pt x="80" y="218"/>
                </a:lnTo>
                <a:lnTo>
                  <a:pt x="80" y="218"/>
                </a:lnTo>
                <a:lnTo>
                  <a:pt x="78" y="218"/>
                </a:lnTo>
                <a:lnTo>
                  <a:pt x="78" y="218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7" y="219"/>
                </a:lnTo>
                <a:lnTo>
                  <a:pt x="77" y="221"/>
                </a:lnTo>
                <a:lnTo>
                  <a:pt x="77" y="221"/>
                </a:lnTo>
                <a:lnTo>
                  <a:pt x="78" y="221"/>
                </a:lnTo>
                <a:lnTo>
                  <a:pt x="78" y="221"/>
                </a:lnTo>
                <a:lnTo>
                  <a:pt x="78" y="222"/>
                </a:lnTo>
                <a:lnTo>
                  <a:pt x="78" y="222"/>
                </a:lnTo>
                <a:lnTo>
                  <a:pt x="77" y="221"/>
                </a:lnTo>
                <a:lnTo>
                  <a:pt x="75" y="221"/>
                </a:lnTo>
                <a:lnTo>
                  <a:pt x="75" y="221"/>
                </a:lnTo>
                <a:lnTo>
                  <a:pt x="75" y="222"/>
                </a:lnTo>
                <a:lnTo>
                  <a:pt x="75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1"/>
                </a:lnTo>
                <a:lnTo>
                  <a:pt x="73" y="221"/>
                </a:lnTo>
                <a:lnTo>
                  <a:pt x="73" y="219"/>
                </a:lnTo>
                <a:lnTo>
                  <a:pt x="71" y="219"/>
                </a:lnTo>
                <a:lnTo>
                  <a:pt x="71" y="219"/>
                </a:lnTo>
                <a:lnTo>
                  <a:pt x="71" y="219"/>
                </a:lnTo>
                <a:lnTo>
                  <a:pt x="70" y="219"/>
                </a:lnTo>
                <a:lnTo>
                  <a:pt x="70" y="219"/>
                </a:lnTo>
                <a:lnTo>
                  <a:pt x="70" y="218"/>
                </a:lnTo>
                <a:lnTo>
                  <a:pt x="70" y="218"/>
                </a:lnTo>
                <a:lnTo>
                  <a:pt x="70" y="218"/>
                </a:lnTo>
                <a:lnTo>
                  <a:pt x="71" y="218"/>
                </a:lnTo>
                <a:lnTo>
                  <a:pt x="73" y="218"/>
                </a:lnTo>
                <a:lnTo>
                  <a:pt x="73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5" y="218"/>
                </a:lnTo>
                <a:lnTo>
                  <a:pt x="75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7"/>
                </a:lnTo>
                <a:lnTo>
                  <a:pt x="77" y="217"/>
                </a:lnTo>
                <a:lnTo>
                  <a:pt x="78" y="217"/>
                </a:lnTo>
                <a:lnTo>
                  <a:pt x="78" y="215"/>
                </a:lnTo>
                <a:lnTo>
                  <a:pt x="78" y="215"/>
                </a:lnTo>
                <a:lnTo>
                  <a:pt x="78" y="215"/>
                </a:lnTo>
                <a:lnTo>
                  <a:pt x="77" y="215"/>
                </a:lnTo>
                <a:lnTo>
                  <a:pt x="77" y="215"/>
                </a:lnTo>
                <a:lnTo>
                  <a:pt x="77" y="214"/>
                </a:lnTo>
                <a:lnTo>
                  <a:pt x="77" y="214"/>
                </a:lnTo>
                <a:lnTo>
                  <a:pt x="75" y="214"/>
                </a:lnTo>
                <a:lnTo>
                  <a:pt x="75" y="214"/>
                </a:lnTo>
                <a:lnTo>
                  <a:pt x="75" y="214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3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0" y="211"/>
                </a:lnTo>
                <a:lnTo>
                  <a:pt x="70" y="211"/>
                </a:lnTo>
                <a:lnTo>
                  <a:pt x="68" y="211"/>
                </a:lnTo>
                <a:lnTo>
                  <a:pt x="65" y="211"/>
                </a:lnTo>
                <a:lnTo>
                  <a:pt x="67" y="212"/>
                </a:lnTo>
                <a:lnTo>
                  <a:pt x="67" y="212"/>
                </a:lnTo>
                <a:lnTo>
                  <a:pt x="67" y="212"/>
                </a:lnTo>
                <a:lnTo>
                  <a:pt x="65" y="214"/>
                </a:lnTo>
                <a:lnTo>
                  <a:pt x="65" y="214"/>
                </a:lnTo>
                <a:lnTo>
                  <a:pt x="65" y="215"/>
                </a:lnTo>
                <a:lnTo>
                  <a:pt x="65" y="215"/>
                </a:lnTo>
                <a:lnTo>
                  <a:pt x="65" y="215"/>
                </a:lnTo>
                <a:lnTo>
                  <a:pt x="64" y="215"/>
                </a:lnTo>
                <a:lnTo>
                  <a:pt x="63" y="215"/>
                </a:lnTo>
                <a:lnTo>
                  <a:pt x="60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4"/>
                </a:lnTo>
                <a:lnTo>
                  <a:pt x="60" y="214"/>
                </a:lnTo>
                <a:lnTo>
                  <a:pt x="60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2"/>
                </a:lnTo>
                <a:lnTo>
                  <a:pt x="63" y="212"/>
                </a:lnTo>
                <a:lnTo>
                  <a:pt x="63" y="212"/>
                </a:lnTo>
                <a:lnTo>
                  <a:pt x="63" y="211"/>
                </a:lnTo>
                <a:lnTo>
                  <a:pt x="63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1"/>
                </a:lnTo>
                <a:lnTo>
                  <a:pt x="60" y="211"/>
                </a:lnTo>
                <a:lnTo>
                  <a:pt x="60" y="210"/>
                </a:lnTo>
                <a:lnTo>
                  <a:pt x="60" y="210"/>
                </a:lnTo>
                <a:lnTo>
                  <a:pt x="60" y="208"/>
                </a:lnTo>
                <a:lnTo>
                  <a:pt x="60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10"/>
                </a:lnTo>
                <a:lnTo>
                  <a:pt x="58" y="211"/>
                </a:lnTo>
                <a:lnTo>
                  <a:pt x="58" y="211"/>
                </a:lnTo>
                <a:lnTo>
                  <a:pt x="58" y="212"/>
                </a:lnTo>
                <a:lnTo>
                  <a:pt x="58" y="212"/>
                </a:lnTo>
                <a:lnTo>
                  <a:pt x="57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2"/>
                </a:lnTo>
                <a:lnTo>
                  <a:pt x="56" y="212"/>
                </a:lnTo>
                <a:lnTo>
                  <a:pt x="56" y="212"/>
                </a:lnTo>
                <a:lnTo>
                  <a:pt x="56" y="214"/>
                </a:lnTo>
                <a:lnTo>
                  <a:pt x="56" y="214"/>
                </a:lnTo>
                <a:lnTo>
                  <a:pt x="54" y="214"/>
                </a:lnTo>
                <a:lnTo>
                  <a:pt x="54" y="214"/>
                </a:lnTo>
                <a:lnTo>
                  <a:pt x="56" y="215"/>
                </a:lnTo>
                <a:lnTo>
                  <a:pt x="56" y="215"/>
                </a:lnTo>
                <a:lnTo>
                  <a:pt x="57" y="215"/>
                </a:lnTo>
                <a:lnTo>
                  <a:pt x="57" y="215"/>
                </a:lnTo>
                <a:lnTo>
                  <a:pt x="56" y="215"/>
                </a:lnTo>
                <a:lnTo>
                  <a:pt x="57" y="217"/>
                </a:lnTo>
                <a:lnTo>
                  <a:pt x="57" y="217"/>
                </a:lnTo>
                <a:lnTo>
                  <a:pt x="57" y="217"/>
                </a:lnTo>
                <a:lnTo>
                  <a:pt x="56" y="217"/>
                </a:lnTo>
                <a:lnTo>
                  <a:pt x="56" y="217"/>
                </a:lnTo>
                <a:lnTo>
                  <a:pt x="56" y="217"/>
                </a:lnTo>
                <a:lnTo>
                  <a:pt x="54" y="217"/>
                </a:lnTo>
                <a:lnTo>
                  <a:pt x="54" y="217"/>
                </a:lnTo>
                <a:lnTo>
                  <a:pt x="54" y="215"/>
                </a:lnTo>
                <a:lnTo>
                  <a:pt x="54" y="215"/>
                </a:lnTo>
                <a:lnTo>
                  <a:pt x="54" y="214"/>
                </a:lnTo>
                <a:lnTo>
                  <a:pt x="53" y="212"/>
                </a:lnTo>
                <a:lnTo>
                  <a:pt x="53" y="212"/>
                </a:lnTo>
                <a:lnTo>
                  <a:pt x="53" y="211"/>
                </a:lnTo>
                <a:lnTo>
                  <a:pt x="51" y="211"/>
                </a:lnTo>
                <a:lnTo>
                  <a:pt x="51" y="211"/>
                </a:lnTo>
                <a:lnTo>
                  <a:pt x="51" y="211"/>
                </a:lnTo>
                <a:lnTo>
                  <a:pt x="50" y="211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1" y="210"/>
                </a:lnTo>
                <a:lnTo>
                  <a:pt x="51" y="210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0" y="208"/>
                </a:lnTo>
                <a:lnTo>
                  <a:pt x="50" y="207"/>
                </a:lnTo>
                <a:lnTo>
                  <a:pt x="48" y="207"/>
                </a:lnTo>
                <a:lnTo>
                  <a:pt x="48" y="205"/>
                </a:lnTo>
                <a:lnTo>
                  <a:pt x="48" y="205"/>
                </a:lnTo>
                <a:lnTo>
                  <a:pt x="47" y="205"/>
                </a:lnTo>
                <a:lnTo>
                  <a:pt x="47" y="205"/>
                </a:lnTo>
                <a:lnTo>
                  <a:pt x="47" y="207"/>
                </a:lnTo>
                <a:lnTo>
                  <a:pt x="47" y="207"/>
                </a:lnTo>
                <a:lnTo>
                  <a:pt x="46" y="207"/>
                </a:lnTo>
                <a:lnTo>
                  <a:pt x="44" y="207"/>
                </a:lnTo>
                <a:lnTo>
                  <a:pt x="44" y="207"/>
                </a:lnTo>
                <a:lnTo>
                  <a:pt x="43" y="205"/>
                </a:lnTo>
                <a:lnTo>
                  <a:pt x="43" y="205"/>
                </a:lnTo>
                <a:lnTo>
                  <a:pt x="41" y="207"/>
                </a:lnTo>
                <a:lnTo>
                  <a:pt x="41" y="207"/>
                </a:lnTo>
                <a:lnTo>
                  <a:pt x="41" y="208"/>
                </a:lnTo>
                <a:lnTo>
                  <a:pt x="41" y="208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38" y="207"/>
                </a:lnTo>
                <a:lnTo>
                  <a:pt x="38" y="205"/>
                </a:lnTo>
                <a:lnTo>
                  <a:pt x="38" y="205"/>
                </a:lnTo>
                <a:lnTo>
                  <a:pt x="37" y="207"/>
                </a:lnTo>
                <a:lnTo>
                  <a:pt x="37" y="207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6" y="208"/>
                </a:lnTo>
                <a:lnTo>
                  <a:pt x="36" y="208"/>
                </a:lnTo>
                <a:lnTo>
                  <a:pt x="36" y="208"/>
                </a:lnTo>
                <a:lnTo>
                  <a:pt x="34" y="208"/>
                </a:lnTo>
                <a:lnTo>
                  <a:pt x="34" y="207"/>
                </a:lnTo>
                <a:lnTo>
                  <a:pt x="33" y="207"/>
                </a:lnTo>
                <a:lnTo>
                  <a:pt x="33" y="207"/>
                </a:lnTo>
                <a:lnTo>
                  <a:pt x="34" y="207"/>
                </a:lnTo>
                <a:lnTo>
                  <a:pt x="34" y="205"/>
                </a:lnTo>
                <a:lnTo>
                  <a:pt x="33" y="205"/>
                </a:lnTo>
                <a:lnTo>
                  <a:pt x="31" y="204"/>
                </a:lnTo>
                <a:lnTo>
                  <a:pt x="31" y="204"/>
                </a:lnTo>
                <a:lnTo>
                  <a:pt x="30" y="204"/>
                </a:lnTo>
                <a:lnTo>
                  <a:pt x="28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4" y="204"/>
                </a:lnTo>
                <a:lnTo>
                  <a:pt x="24" y="204"/>
                </a:lnTo>
                <a:lnTo>
                  <a:pt x="23" y="204"/>
                </a:lnTo>
                <a:lnTo>
                  <a:pt x="23" y="202"/>
                </a:lnTo>
                <a:lnTo>
                  <a:pt x="23" y="202"/>
                </a:lnTo>
                <a:lnTo>
                  <a:pt x="21" y="202"/>
                </a:lnTo>
                <a:lnTo>
                  <a:pt x="21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1"/>
                </a:lnTo>
                <a:lnTo>
                  <a:pt x="18" y="201"/>
                </a:lnTo>
                <a:lnTo>
                  <a:pt x="18" y="201"/>
                </a:lnTo>
                <a:lnTo>
                  <a:pt x="18" y="200"/>
                </a:lnTo>
                <a:lnTo>
                  <a:pt x="18" y="200"/>
                </a:lnTo>
                <a:lnTo>
                  <a:pt x="17" y="198"/>
                </a:lnTo>
                <a:lnTo>
                  <a:pt x="17" y="198"/>
                </a:lnTo>
                <a:lnTo>
                  <a:pt x="18" y="198"/>
                </a:lnTo>
                <a:lnTo>
                  <a:pt x="18" y="197"/>
                </a:lnTo>
                <a:lnTo>
                  <a:pt x="18" y="197"/>
                </a:lnTo>
                <a:lnTo>
                  <a:pt x="18" y="197"/>
                </a:lnTo>
                <a:lnTo>
                  <a:pt x="18" y="198"/>
                </a:lnTo>
                <a:lnTo>
                  <a:pt x="18" y="198"/>
                </a:lnTo>
                <a:lnTo>
                  <a:pt x="20" y="200"/>
                </a:lnTo>
                <a:lnTo>
                  <a:pt x="20" y="201"/>
                </a:lnTo>
                <a:lnTo>
                  <a:pt x="20" y="201"/>
                </a:lnTo>
                <a:lnTo>
                  <a:pt x="23" y="200"/>
                </a:lnTo>
                <a:lnTo>
                  <a:pt x="23" y="200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3" y="197"/>
                </a:lnTo>
                <a:lnTo>
                  <a:pt x="23" y="195"/>
                </a:lnTo>
                <a:lnTo>
                  <a:pt x="23" y="195"/>
                </a:lnTo>
                <a:lnTo>
                  <a:pt x="23" y="195"/>
                </a:lnTo>
                <a:lnTo>
                  <a:pt x="24" y="194"/>
                </a:lnTo>
                <a:lnTo>
                  <a:pt x="24" y="194"/>
                </a:lnTo>
                <a:lnTo>
                  <a:pt x="24" y="195"/>
                </a:lnTo>
                <a:lnTo>
                  <a:pt x="26" y="195"/>
                </a:lnTo>
                <a:lnTo>
                  <a:pt x="26" y="195"/>
                </a:lnTo>
                <a:lnTo>
                  <a:pt x="26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5"/>
                </a:lnTo>
                <a:lnTo>
                  <a:pt x="27" y="195"/>
                </a:lnTo>
                <a:lnTo>
                  <a:pt x="27" y="195"/>
                </a:lnTo>
                <a:lnTo>
                  <a:pt x="27" y="194"/>
                </a:lnTo>
                <a:lnTo>
                  <a:pt x="27" y="194"/>
                </a:lnTo>
                <a:lnTo>
                  <a:pt x="28" y="194"/>
                </a:lnTo>
                <a:lnTo>
                  <a:pt x="27" y="195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8"/>
                </a:lnTo>
                <a:lnTo>
                  <a:pt x="28" y="198"/>
                </a:lnTo>
                <a:lnTo>
                  <a:pt x="30" y="198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3" y="200"/>
                </a:lnTo>
                <a:lnTo>
                  <a:pt x="33" y="200"/>
                </a:lnTo>
                <a:lnTo>
                  <a:pt x="33" y="200"/>
                </a:lnTo>
                <a:lnTo>
                  <a:pt x="34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1"/>
                </a:lnTo>
                <a:lnTo>
                  <a:pt x="36" y="202"/>
                </a:lnTo>
                <a:lnTo>
                  <a:pt x="36" y="202"/>
                </a:lnTo>
                <a:lnTo>
                  <a:pt x="37" y="202"/>
                </a:lnTo>
                <a:lnTo>
                  <a:pt x="37" y="202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7" y="201"/>
                </a:lnTo>
                <a:lnTo>
                  <a:pt x="37" y="201"/>
                </a:lnTo>
                <a:lnTo>
                  <a:pt x="38" y="200"/>
                </a:lnTo>
                <a:lnTo>
                  <a:pt x="40" y="200"/>
                </a:lnTo>
                <a:lnTo>
                  <a:pt x="41" y="200"/>
                </a:lnTo>
                <a:lnTo>
                  <a:pt x="43" y="201"/>
                </a:lnTo>
                <a:lnTo>
                  <a:pt x="43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6" y="201"/>
                </a:lnTo>
                <a:lnTo>
                  <a:pt x="46" y="200"/>
                </a:lnTo>
                <a:lnTo>
                  <a:pt x="47" y="200"/>
                </a:lnTo>
                <a:lnTo>
                  <a:pt x="47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3" y="200"/>
                </a:lnTo>
                <a:lnTo>
                  <a:pt x="41" y="200"/>
                </a:lnTo>
                <a:lnTo>
                  <a:pt x="41" y="198"/>
                </a:lnTo>
                <a:lnTo>
                  <a:pt x="40" y="198"/>
                </a:lnTo>
                <a:lnTo>
                  <a:pt x="40" y="197"/>
                </a:lnTo>
                <a:lnTo>
                  <a:pt x="40" y="197"/>
                </a:lnTo>
                <a:lnTo>
                  <a:pt x="38" y="197"/>
                </a:lnTo>
                <a:lnTo>
                  <a:pt x="37" y="197"/>
                </a:lnTo>
                <a:lnTo>
                  <a:pt x="36" y="197"/>
                </a:lnTo>
                <a:lnTo>
                  <a:pt x="34" y="197"/>
                </a:lnTo>
                <a:lnTo>
                  <a:pt x="34" y="197"/>
                </a:lnTo>
                <a:lnTo>
                  <a:pt x="34" y="194"/>
                </a:lnTo>
                <a:lnTo>
                  <a:pt x="33" y="192"/>
                </a:lnTo>
                <a:lnTo>
                  <a:pt x="33" y="192"/>
                </a:lnTo>
                <a:lnTo>
                  <a:pt x="34" y="192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5"/>
                </a:lnTo>
                <a:lnTo>
                  <a:pt x="36" y="195"/>
                </a:lnTo>
                <a:lnTo>
                  <a:pt x="37" y="195"/>
                </a:lnTo>
                <a:lnTo>
                  <a:pt x="37" y="197"/>
                </a:lnTo>
                <a:lnTo>
                  <a:pt x="37" y="197"/>
                </a:lnTo>
                <a:lnTo>
                  <a:pt x="38" y="197"/>
                </a:lnTo>
                <a:lnTo>
                  <a:pt x="40" y="197"/>
                </a:lnTo>
                <a:lnTo>
                  <a:pt x="41" y="197"/>
                </a:lnTo>
                <a:lnTo>
                  <a:pt x="41" y="197"/>
                </a:lnTo>
                <a:lnTo>
                  <a:pt x="43" y="195"/>
                </a:lnTo>
                <a:lnTo>
                  <a:pt x="43" y="195"/>
                </a:lnTo>
                <a:lnTo>
                  <a:pt x="41" y="195"/>
                </a:lnTo>
                <a:lnTo>
                  <a:pt x="41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3" y="194"/>
                </a:lnTo>
                <a:lnTo>
                  <a:pt x="43" y="194"/>
                </a:lnTo>
                <a:lnTo>
                  <a:pt x="41" y="194"/>
                </a:lnTo>
                <a:lnTo>
                  <a:pt x="41" y="192"/>
                </a:lnTo>
                <a:lnTo>
                  <a:pt x="40" y="192"/>
                </a:lnTo>
                <a:lnTo>
                  <a:pt x="40" y="194"/>
                </a:lnTo>
                <a:lnTo>
                  <a:pt x="40" y="194"/>
                </a:lnTo>
                <a:lnTo>
                  <a:pt x="40" y="194"/>
                </a:lnTo>
                <a:lnTo>
                  <a:pt x="38" y="192"/>
                </a:lnTo>
                <a:lnTo>
                  <a:pt x="38" y="192"/>
                </a:lnTo>
                <a:lnTo>
                  <a:pt x="36" y="192"/>
                </a:lnTo>
                <a:lnTo>
                  <a:pt x="36" y="191"/>
                </a:lnTo>
                <a:lnTo>
                  <a:pt x="36" y="191"/>
                </a:lnTo>
                <a:lnTo>
                  <a:pt x="37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0"/>
                </a:lnTo>
                <a:lnTo>
                  <a:pt x="38" y="190"/>
                </a:lnTo>
                <a:lnTo>
                  <a:pt x="38" y="190"/>
                </a:lnTo>
                <a:lnTo>
                  <a:pt x="40" y="190"/>
                </a:lnTo>
                <a:lnTo>
                  <a:pt x="40" y="190"/>
                </a:lnTo>
                <a:lnTo>
                  <a:pt x="41" y="190"/>
                </a:lnTo>
                <a:lnTo>
                  <a:pt x="41" y="190"/>
                </a:lnTo>
                <a:lnTo>
                  <a:pt x="41" y="191"/>
                </a:lnTo>
                <a:lnTo>
                  <a:pt x="43" y="191"/>
                </a:lnTo>
                <a:lnTo>
                  <a:pt x="44" y="192"/>
                </a:lnTo>
                <a:lnTo>
                  <a:pt x="44" y="192"/>
                </a:lnTo>
                <a:lnTo>
                  <a:pt x="44" y="191"/>
                </a:lnTo>
                <a:lnTo>
                  <a:pt x="44" y="191"/>
                </a:lnTo>
                <a:lnTo>
                  <a:pt x="46" y="192"/>
                </a:lnTo>
                <a:lnTo>
                  <a:pt x="46" y="192"/>
                </a:lnTo>
                <a:lnTo>
                  <a:pt x="47" y="192"/>
                </a:lnTo>
                <a:lnTo>
                  <a:pt x="47" y="192"/>
                </a:lnTo>
                <a:lnTo>
                  <a:pt x="47" y="192"/>
                </a:lnTo>
                <a:lnTo>
                  <a:pt x="48" y="192"/>
                </a:lnTo>
                <a:lnTo>
                  <a:pt x="48" y="192"/>
                </a:lnTo>
                <a:lnTo>
                  <a:pt x="50" y="192"/>
                </a:lnTo>
                <a:lnTo>
                  <a:pt x="50" y="192"/>
                </a:lnTo>
                <a:lnTo>
                  <a:pt x="50" y="194"/>
                </a:lnTo>
                <a:lnTo>
                  <a:pt x="50" y="194"/>
                </a:lnTo>
                <a:lnTo>
                  <a:pt x="51" y="194"/>
                </a:lnTo>
                <a:lnTo>
                  <a:pt x="51" y="194"/>
                </a:lnTo>
                <a:lnTo>
                  <a:pt x="51" y="192"/>
                </a:lnTo>
                <a:lnTo>
                  <a:pt x="51" y="192"/>
                </a:lnTo>
                <a:lnTo>
                  <a:pt x="53" y="192"/>
                </a:lnTo>
                <a:lnTo>
                  <a:pt x="53" y="192"/>
                </a:lnTo>
                <a:lnTo>
                  <a:pt x="54" y="192"/>
                </a:lnTo>
                <a:lnTo>
                  <a:pt x="56" y="192"/>
                </a:lnTo>
                <a:lnTo>
                  <a:pt x="56" y="192"/>
                </a:lnTo>
                <a:lnTo>
                  <a:pt x="57" y="192"/>
                </a:lnTo>
                <a:lnTo>
                  <a:pt x="57" y="194"/>
                </a:lnTo>
                <a:lnTo>
                  <a:pt x="57" y="194"/>
                </a:lnTo>
                <a:lnTo>
                  <a:pt x="58" y="194"/>
                </a:lnTo>
                <a:lnTo>
                  <a:pt x="58" y="194"/>
                </a:lnTo>
                <a:lnTo>
                  <a:pt x="58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1" y="194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1"/>
                </a:lnTo>
                <a:lnTo>
                  <a:pt x="61" y="191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4" y="192"/>
                </a:lnTo>
                <a:lnTo>
                  <a:pt x="64" y="192"/>
                </a:lnTo>
                <a:lnTo>
                  <a:pt x="65" y="192"/>
                </a:lnTo>
                <a:lnTo>
                  <a:pt x="65" y="192"/>
                </a:lnTo>
                <a:lnTo>
                  <a:pt x="65" y="192"/>
                </a:lnTo>
                <a:lnTo>
                  <a:pt x="67" y="194"/>
                </a:lnTo>
                <a:lnTo>
                  <a:pt x="67" y="194"/>
                </a:lnTo>
                <a:lnTo>
                  <a:pt x="67" y="194"/>
                </a:lnTo>
                <a:lnTo>
                  <a:pt x="68" y="194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1"/>
                </a:lnTo>
                <a:lnTo>
                  <a:pt x="68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0"/>
                </a:lnTo>
                <a:lnTo>
                  <a:pt x="67" y="190"/>
                </a:lnTo>
                <a:lnTo>
                  <a:pt x="67" y="191"/>
                </a:lnTo>
                <a:lnTo>
                  <a:pt x="68" y="191"/>
                </a:lnTo>
                <a:lnTo>
                  <a:pt x="70" y="191"/>
                </a:lnTo>
                <a:lnTo>
                  <a:pt x="70" y="192"/>
                </a:lnTo>
                <a:lnTo>
                  <a:pt x="70" y="192"/>
                </a:lnTo>
                <a:lnTo>
                  <a:pt x="71" y="192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3" y="191"/>
                </a:lnTo>
                <a:lnTo>
                  <a:pt x="71" y="191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4" y="192"/>
                </a:lnTo>
                <a:lnTo>
                  <a:pt x="74" y="192"/>
                </a:lnTo>
                <a:lnTo>
                  <a:pt x="74" y="192"/>
                </a:lnTo>
                <a:lnTo>
                  <a:pt x="75" y="192"/>
                </a:lnTo>
                <a:lnTo>
                  <a:pt x="75" y="192"/>
                </a:lnTo>
                <a:lnTo>
                  <a:pt x="75" y="192"/>
                </a:lnTo>
                <a:lnTo>
                  <a:pt x="78" y="192"/>
                </a:lnTo>
                <a:lnTo>
                  <a:pt x="81" y="192"/>
                </a:lnTo>
                <a:lnTo>
                  <a:pt x="83" y="191"/>
                </a:lnTo>
                <a:lnTo>
                  <a:pt x="83" y="190"/>
                </a:lnTo>
                <a:lnTo>
                  <a:pt x="83" y="190"/>
                </a:lnTo>
                <a:lnTo>
                  <a:pt x="84" y="190"/>
                </a:lnTo>
                <a:lnTo>
                  <a:pt x="84" y="190"/>
                </a:lnTo>
                <a:lnTo>
                  <a:pt x="84" y="190"/>
                </a:lnTo>
                <a:lnTo>
                  <a:pt x="85" y="191"/>
                </a:lnTo>
                <a:lnTo>
                  <a:pt x="85" y="191"/>
                </a:lnTo>
                <a:lnTo>
                  <a:pt x="85" y="191"/>
                </a:lnTo>
                <a:lnTo>
                  <a:pt x="87" y="191"/>
                </a:lnTo>
                <a:lnTo>
                  <a:pt x="87" y="190"/>
                </a:lnTo>
                <a:lnTo>
                  <a:pt x="87" y="190"/>
                </a:lnTo>
                <a:lnTo>
                  <a:pt x="90" y="190"/>
                </a:lnTo>
                <a:lnTo>
                  <a:pt x="91" y="190"/>
                </a:lnTo>
                <a:lnTo>
                  <a:pt x="91" y="190"/>
                </a:lnTo>
                <a:lnTo>
                  <a:pt x="91" y="190"/>
                </a:lnTo>
                <a:lnTo>
                  <a:pt x="93" y="190"/>
                </a:lnTo>
                <a:lnTo>
                  <a:pt x="93" y="190"/>
                </a:lnTo>
                <a:lnTo>
                  <a:pt x="93" y="188"/>
                </a:lnTo>
                <a:lnTo>
                  <a:pt x="93" y="188"/>
                </a:lnTo>
                <a:lnTo>
                  <a:pt x="93" y="187"/>
                </a:lnTo>
                <a:lnTo>
                  <a:pt x="93" y="185"/>
                </a:lnTo>
                <a:lnTo>
                  <a:pt x="93" y="185"/>
                </a:lnTo>
                <a:lnTo>
                  <a:pt x="93" y="185"/>
                </a:lnTo>
                <a:lnTo>
                  <a:pt x="94" y="185"/>
                </a:lnTo>
                <a:lnTo>
                  <a:pt x="94" y="185"/>
                </a:lnTo>
                <a:lnTo>
                  <a:pt x="94" y="184"/>
                </a:lnTo>
                <a:lnTo>
                  <a:pt x="93" y="184"/>
                </a:lnTo>
                <a:lnTo>
                  <a:pt x="91" y="182"/>
                </a:lnTo>
                <a:lnTo>
                  <a:pt x="91" y="182"/>
                </a:lnTo>
                <a:lnTo>
                  <a:pt x="91" y="182"/>
                </a:lnTo>
                <a:lnTo>
                  <a:pt x="90" y="182"/>
                </a:lnTo>
                <a:lnTo>
                  <a:pt x="90" y="182"/>
                </a:lnTo>
                <a:lnTo>
                  <a:pt x="88" y="182"/>
                </a:lnTo>
                <a:lnTo>
                  <a:pt x="90" y="184"/>
                </a:lnTo>
                <a:lnTo>
                  <a:pt x="90" y="184"/>
                </a:lnTo>
                <a:lnTo>
                  <a:pt x="90" y="184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7"/>
                </a:lnTo>
                <a:lnTo>
                  <a:pt x="91" y="187"/>
                </a:lnTo>
                <a:lnTo>
                  <a:pt x="91" y="187"/>
                </a:lnTo>
                <a:lnTo>
                  <a:pt x="90" y="187"/>
                </a:lnTo>
                <a:lnTo>
                  <a:pt x="90" y="187"/>
                </a:lnTo>
                <a:lnTo>
                  <a:pt x="88" y="188"/>
                </a:lnTo>
                <a:lnTo>
                  <a:pt x="88" y="187"/>
                </a:lnTo>
                <a:lnTo>
                  <a:pt x="87" y="188"/>
                </a:lnTo>
                <a:lnTo>
                  <a:pt x="87" y="188"/>
                </a:lnTo>
                <a:lnTo>
                  <a:pt x="87" y="187"/>
                </a:lnTo>
                <a:lnTo>
                  <a:pt x="87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5"/>
                </a:lnTo>
                <a:lnTo>
                  <a:pt x="85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5"/>
                </a:lnTo>
                <a:lnTo>
                  <a:pt x="84" y="185"/>
                </a:lnTo>
                <a:lnTo>
                  <a:pt x="84" y="185"/>
                </a:lnTo>
                <a:lnTo>
                  <a:pt x="83" y="184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2"/>
                </a:lnTo>
                <a:lnTo>
                  <a:pt x="81" y="182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3" y="180"/>
                </a:lnTo>
                <a:lnTo>
                  <a:pt x="84" y="180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8"/>
                </a:lnTo>
                <a:lnTo>
                  <a:pt x="84" y="178"/>
                </a:lnTo>
                <a:lnTo>
                  <a:pt x="83" y="180"/>
                </a:lnTo>
                <a:lnTo>
                  <a:pt x="83" y="180"/>
                </a:lnTo>
                <a:lnTo>
                  <a:pt x="83" y="178"/>
                </a:lnTo>
                <a:lnTo>
                  <a:pt x="83" y="178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0" y="177"/>
                </a:lnTo>
                <a:lnTo>
                  <a:pt x="80" y="177"/>
                </a:lnTo>
                <a:lnTo>
                  <a:pt x="81" y="178"/>
                </a:lnTo>
                <a:lnTo>
                  <a:pt x="81" y="178"/>
                </a:lnTo>
                <a:lnTo>
                  <a:pt x="81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78"/>
                </a:lnTo>
                <a:lnTo>
                  <a:pt x="80" y="178"/>
                </a:lnTo>
                <a:lnTo>
                  <a:pt x="80" y="178"/>
                </a:lnTo>
                <a:lnTo>
                  <a:pt x="78" y="178"/>
                </a:lnTo>
                <a:lnTo>
                  <a:pt x="80" y="177"/>
                </a:lnTo>
                <a:lnTo>
                  <a:pt x="80" y="177"/>
                </a:lnTo>
                <a:lnTo>
                  <a:pt x="78" y="177"/>
                </a:lnTo>
                <a:lnTo>
                  <a:pt x="78" y="177"/>
                </a:lnTo>
                <a:lnTo>
                  <a:pt x="77" y="177"/>
                </a:lnTo>
                <a:lnTo>
                  <a:pt x="75" y="178"/>
                </a:lnTo>
                <a:lnTo>
                  <a:pt x="77" y="178"/>
                </a:lnTo>
                <a:lnTo>
                  <a:pt x="77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80"/>
                </a:lnTo>
                <a:lnTo>
                  <a:pt x="75" y="180"/>
                </a:lnTo>
                <a:lnTo>
                  <a:pt x="75" y="178"/>
                </a:lnTo>
                <a:lnTo>
                  <a:pt x="74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80"/>
                </a:lnTo>
                <a:lnTo>
                  <a:pt x="73" y="180"/>
                </a:lnTo>
                <a:lnTo>
                  <a:pt x="71" y="178"/>
                </a:lnTo>
                <a:lnTo>
                  <a:pt x="71" y="178"/>
                </a:lnTo>
                <a:lnTo>
                  <a:pt x="70" y="178"/>
                </a:lnTo>
                <a:lnTo>
                  <a:pt x="70" y="178"/>
                </a:lnTo>
                <a:lnTo>
                  <a:pt x="70" y="180"/>
                </a:lnTo>
                <a:lnTo>
                  <a:pt x="68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5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7"/>
                </a:lnTo>
                <a:lnTo>
                  <a:pt x="67" y="177"/>
                </a:lnTo>
                <a:lnTo>
                  <a:pt x="65" y="177"/>
                </a:lnTo>
                <a:lnTo>
                  <a:pt x="65" y="177"/>
                </a:lnTo>
                <a:lnTo>
                  <a:pt x="64" y="175"/>
                </a:lnTo>
                <a:lnTo>
                  <a:pt x="64" y="175"/>
                </a:lnTo>
                <a:lnTo>
                  <a:pt x="64" y="175"/>
                </a:lnTo>
                <a:lnTo>
                  <a:pt x="64" y="177"/>
                </a:lnTo>
                <a:lnTo>
                  <a:pt x="63" y="177"/>
                </a:lnTo>
                <a:lnTo>
                  <a:pt x="64" y="178"/>
                </a:lnTo>
                <a:lnTo>
                  <a:pt x="64" y="178"/>
                </a:lnTo>
                <a:lnTo>
                  <a:pt x="64" y="178"/>
                </a:lnTo>
                <a:lnTo>
                  <a:pt x="63" y="178"/>
                </a:lnTo>
                <a:lnTo>
                  <a:pt x="63" y="178"/>
                </a:lnTo>
                <a:lnTo>
                  <a:pt x="63" y="177"/>
                </a:lnTo>
                <a:lnTo>
                  <a:pt x="63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0" y="175"/>
                </a:lnTo>
                <a:lnTo>
                  <a:pt x="60" y="175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58" y="177"/>
                </a:lnTo>
                <a:lnTo>
                  <a:pt x="58" y="175"/>
                </a:lnTo>
                <a:lnTo>
                  <a:pt x="57" y="175"/>
                </a:lnTo>
                <a:lnTo>
                  <a:pt x="57" y="177"/>
                </a:lnTo>
                <a:lnTo>
                  <a:pt x="57" y="175"/>
                </a:lnTo>
                <a:lnTo>
                  <a:pt x="57" y="175"/>
                </a:lnTo>
                <a:lnTo>
                  <a:pt x="57" y="175"/>
                </a:lnTo>
                <a:lnTo>
                  <a:pt x="56" y="175"/>
                </a:lnTo>
                <a:lnTo>
                  <a:pt x="56" y="175"/>
                </a:lnTo>
                <a:lnTo>
                  <a:pt x="54" y="175"/>
                </a:lnTo>
                <a:lnTo>
                  <a:pt x="54" y="175"/>
                </a:lnTo>
                <a:lnTo>
                  <a:pt x="53" y="175"/>
                </a:lnTo>
                <a:lnTo>
                  <a:pt x="53" y="175"/>
                </a:lnTo>
                <a:lnTo>
                  <a:pt x="53" y="174"/>
                </a:lnTo>
                <a:lnTo>
                  <a:pt x="53" y="174"/>
                </a:lnTo>
                <a:lnTo>
                  <a:pt x="51" y="174"/>
                </a:lnTo>
                <a:lnTo>
                  <a:pt x="50" y="174"/>
                </a:lnTo>
                <a:lnTo>
                  <a:pt x="50" y="174"/>
                </a:lnTo>
                <a:lnTo>
                  <a:pt x="50" y="174"/>
                </a:lnTo>
                <a:lnTo>
                  <a:pt x="48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4" y="174"/>
                </a:lnTo>
                <a:lnTo>
                  <a:pt x="44" y="174"/>
                </a:lnTo>
                <a:lnTo>
                  <a:pt x="43" y="175"/>
                </a:lnTo>
                <a:lnTo>
                  <a:pt x="43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0" y="175"/>
                </a:lnTo>
                <a:lnTo>
                  <a:pt x="40" y="177"/>
                </a:lnTo>
                <a:lnTo>
                  <a:pt x="38" y="178"/>
                </a:lnTo>
                <a:lnTo>
                  <a:pt x="38" y="178"/>
                </a:lnTo>
                <a:lnTo>
                  <a:pt x="38" y="178"/>
                </a:lnTo>
                <a:lnTo>
                  <a:pt x="37" y="178"/>
                </a:lnTo>
                <a:lnTo>
                  <a:pt x="37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4" y="178"/>
                </a:lnTo>
                <a:lnTo>
                  <a:pt x="34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0" y="177"/>
                </a:lnTo>
                <a:lnTo>
                  <a:pt x="30" y="177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7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4"/>
                </a:lnTo>
                <a:lnTo>
                  <a:pt x="26" y="174"/>
                </a:lnTo>
                <a:lnTo>
                  <a:pt x="24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4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0"/>
                </a:lnTo>
                <a:lnTo>
                  <a:pt x="23" y="170"/>
                </a:lnTo>
                <a:lnTo>
                  <a:pt x="23" y="170"/>
                </a:lnTo>
                <a:lnTo>
                  <a:pt x="23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0"/>
                </a:lnTo>
                <a:lnTo>
                  <a:pt x="24" y="170"/>
                </a:lnTo>
                <a:lnTo>
                  <a:pt x="26" y="170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7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4" y="167"/>
                </a:lnTo>
                <a:lnTo>
                  <a:pt x="26" y="167"/>
                </a:lnTo>
                <a:lnTo>
                  <a:pt x="26" y="167"/>
                </a:lnTo>
                <a:lnTo>
                  <a:pt x="26" y="168"/>
                </a:lnTo>
                <a:lnTo>
                  <a:pt x="27" y="170"/>
                </a:lnTo>
                <a:lnTo>
                  <a:pt x="27" y="170"/>
                </a:lnTo>
                <a:lnTo>
                  <a:pt x="28" y="170"/>
                </a:lnTo>
                <a:lnTo>
                  <a:pt x="28" y="170"/>
                </a:lnTo>
                <a:lnTo>
                  <a:pt x="30" y="170"/>
                </a:lnTo>
                <a:lnTo>
                  <a:pt x="30" y="170"/>
                </a:lnTo>
                <a:lnTo>
                  <a:pt x="30" y="170"/>
                </a:lnTo>
                <a:lnTo>
                  <a:pt x="31" y="170"/>
                </a:lnTo>
                <a:lnTo>
                  <a:pt x="31" y="168"/>
                </a:lnTo>
                <a:lnTo>
                  <a:pt x="28" y="167"/>
                </a:lnTo>
                <a:lnTo>
                  <a:pt x="28" y="167"/>
                </a:lnTo>
                <a:lnTo>
                  <a:pt x="30" y="167"/>
                </a:lnTo>
                <a:lnTo>
                  <a:pt x="30" y="167"/>
                </a:lnTo>
                <a:lnTo>
                  <a:pt x="30" y="167"/>
                </a:lnTo>
                <a:lnTo>
                  <a:pt x="31" y="167"/>
                </a:lnTo>
                <a:lnTo>
                  <a:pt x="31" y="167"/>
                </a:lnTo>
                <a:lnTo>
                  <a:pt x="31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4" y="168"/>
                </a:lnTo>
                <a:lnTo>
                  <a:pt x="34" y="168"/>
                </a:lnTo>
                <a:lnTo>
                  <a:pt x="36" y="168"/>
                </a:lnTo>
                <a:lnTo>
                  <a:pt x="36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70"/>
                </a:lnTo>
                <a:lnTo>
                  <a:pt x="38" y="170"/>
                </a:lnTo>
                <a:lnTo>
                  <a:pt x="40" y="170"/>
                </a:lnTo>
                <a:lnTo>
                  <a:pt x="40" y="170"/>
                </a:lnTo>
                <a:lnTo>
                  <a:pt x="41" y="170"/>
                </a:lnTo>
                <a:lnTo>
                  <a:pt x="41" y="170"/>
                </a:lnTo>
                <a:lnTo>
                  <a:pt x="40" y="168"/>
                </a:lnTo>
                <a:lnTo>
                  <a:pt x="40" y="168"/>
                </a:lnTo>
                <a:lnTo>
                  <a:pt x="40" y="168"/>
                </a:lnTo>
                <a:lnTo>
                  <a:pt x="41" y="168"/>
                </a:lnTo>
                <a:lnTo>
                  <a:pt x="41" y="168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3" y="167"/>
                </a:lnTo>
                <a:lnTo>
                  <a:pt x="43" y="167"/>
                </a:lnTo>
                <a:lnTo>
                  <a:pt x="43" y="167"/>
                </a:lnTo>
                <a:lnTo>
                  <a:pt x="44" y="168"/>
                </a:lnTo>
                <a:lnTo>
                  <a:pt x="44" y="168"/>
                </a:lnTo>
                <a:lnTo>
                  <a:pt x="44" y="167"/>
                </a:lnTo>
                <a:lnTo>
                  <a:pt x="46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8" y="164"/>
                </a:lnTo>
                <a:lnTo>
                  <a:pt x="50" y="164"/>
                </a:lnTo>
                <a:lnTo>
                  <a:pt x="51" y="164"/>
                </a:lnTo>
                <a:lnTo>
                  <a:pt x="53" y="164"/>
                </a:lnTo>
                <a:lnTo>
                  <a:pt x="53" y="164"/>
                </a:lnTo>
                <a:lnTo>
                  <a:pt x="54" y="164"/>
                </a:lnTo>
                <a:lnTo>
                  <a:pt x="54" y="164"/>
                </a:lnTo>
                <a:lnTo>
                  <a:pt x="54" y="164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4" y="163"/>
                </a:lnTo>
                <a:lnTo>
                  <a:pt x="54" y="163"/>
                </a:lnTo>
                <a:lnTo>
                  <a:pt x="53" y="163"/>
                </a:lnTo>
                <a:lnTo>
                  <a:pt x="53" y="163"/>
                </a:lnTo>
                <a:lnTo>
                  <a:pt x="53" y="163"/>
                </a:lnTo>
                <a:lnTo>
                  <a:pt x="51" y="163"/>
                </a:lnTo>
                <a:lnTo>
                  <a:pt x="48" y="163"/>
                </a:lnTo>
                <a:lnTo>
                  <a:pt x="47" y="161"/>
                </a:lnTo>
                <a:lnTo>
                  <a:pt x="46" y="161"/>
                </a:lnTo>
                <a:lnTo>
                  <a:pt x="46" y="161"/>
                </a:lnTo>
                <a:lnTo>
                  <a:pt x="46" y="161"/>
                </a:lnTo>
                <a:lnTo>
                  <a:pt x="44" y="161"/>
                </a:lnTo>
                <a:lnTo>
                  <a:pt x="44" y="161"/>
                </a:lnTo>
                <a:lnTo>
                  <a:pt x="43" y="161"/>
                </a:lnTo>
                <a:lnTo>
                  <a:pt x="43" y="161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40" y="163"/>
                </a:lnTo>
                <a:lnTo>
                  <a:pt x="38" y="163"/>
                </a:lnTo>
                <a:lnTo>
                  <a:pt x="38" y="163"/>
                </a:lnTo>
                <a:lnTo>
                  <a:pt x="38" y="161"/>
                </a:lnTo>
                <a:lnTo>
                  <a:pt x="38" y="161"/>
                </a:lnTo>
                <a:lnTo>
                  <a:pt x="38" y="161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7" y="161"/>
                </a:lnTo>
                <a:lnTo>
                  <a:pt x="37" y="161"/>
                </a:lnTo>
                <a:lnTo>
                  <a:pt x="36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0"/>
                </a:lnTo>
                <a:lnTo>
                  <a:pt x="34" y="160"/>
                </a:lnTo>
                <a:lnTo>
                  <a:pt x="34" y="160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0"/>
                </a:lnTo>
                <a:lnTo>
                  <a:pt x="33" y="160"/>
                </a:lnTo>
                <a:lnTo>
                  <a:pt x="33" y="160"/>
                </a:lnTo>
                <a:lnTo>
                  <a:pt x="31" y="160"/>
                </a:lnTo>
                <a:lnTo>
                  <a:pt x="31" y="160"/>
                </a:lnTo>
                <a:lnTo>
                  <a:pt x="31" y="161"/>
                </a:lnTo>
                <a:lnTo>
                  <a:pt x="31" y="161"/>
                </a:lnTo>
                <a:lnTo>
                  <a:pt x="31" y="163"/>
                </a:lnTo>
                <a:lnTo>
                  <a:pt x="31" y="163"/>
                </a:lnTo>
                <a:lnTo>
                  <a:pt x="31" y="163"/>
                </a:lnTo>
                <a:lnTo>
                  <a:pt x="30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7" y="163"/>
                </a:lnTo>
                <a:lnTo>
                  <a:pt x="26" y="163"/>
                </a:lnTo>
                <a:lnTo>
                  <a:pt x="26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3" y="163"/>
                </a:lnTo>
                <a:lnTo>
                  <a:pt x="21" y="161"/>
                </a:lnTo>
                <a:lnTo>
                  <a:pt x="21" y="161"/>
                </a:lnTo>
                <a:lnTo>
                  <a:pt x="18" y="161"/>
                </a:lnTo>
                <a:lnTo>
                  <a:pt x="18" y="161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7" y="160"/>
                </a:lnTo>
                <a:lnTo>
                  <a:pt x="17" y="161"/>
                </a:lnTo>
                <a:lnTo>
                  <a:pt x="16" y="161"/>
                </a:lnTo>
                <a:lnTo>
                  <a:pt x="16" y="161"/>
                </a:lnTo>
                <a:lnTo>
                  <a:pt x="13" y="160"/>
                </a:lnTo>
                <a:lnTo>
                  <a:pt x="13" y="160"/>
                </a:lnTo>
                <a:lnTo>
                  <a:pt x="13" y="160"/>
                </a:lnTo>
                <a:lnTo>
                  <a:pt x="13" y="158"/>
                </a:lnTo>
                <a:lnTo>
                  <a:pt x="13" y="158"/>
                </a:lnTo>
                <a:lnTo>
                  <a:pt x="14" y="158"/>
                </a:lnTo>
                <a:lnTo>
                  <a:pt x="14" y="158"/>
                </a:lnTo>
                <a:lnTo>
                  <a:pt x="14" y="158"/>
                </a:lnTo>
                <a:lnTo>
                  <a:pt x="16" y="158"/>
                </a:lnTo>
                <a:lnTo>
                  <a:pt x="16" y="158"/>
                </a:lnTo>
                <a:lnTo>
                  <a:pt x="16" y="157"/>
                </a:lnTo>
                <a:lnTo>
                  <a:pt x="16" y="158"/>
                </a:lnTo>
                <a:lnTo>
                  <a:pt x="16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7"/>
                </a:lnTo>
                <a:lnTo>
                  <a:pt x="20" y="157"/>
                </a:lnTo>
                <a:lnTo>
                  <a:pt x="20" y="157"/>
                </a:lnTo>
                <a:lnTo>
                  <a:pt x="20" y="158"/>
                </a:lnTo>
                <a:lnTo>
                  <a:pt x="20" y="158"/>
                </a:lnTo>
                <a:lnTo>
                  <a:pt x="20" y="158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58"/>
                </a:lnTo>
                <a:lnTo>
                  <a:pt x="21" y="158"/>
                </a:lnTo>
                <a:lnTo>
                  <a:pt x="21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60"/>
                </a:lnTo>
                <a:lnTo>
                  <a:pt x="23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6" y="158"/>
                </a:lnTo>
                <a:lnTo>
                  <a:pt x="26" y="158"/>
                </a:lnTo>
                <a:lnTo>
                  <a:pt x="26" y="157"/>
                </a:lnTo>
                <a:lnTo>
                  <a:pt x="26" y="157"/>
                </a:lnTo>
                <a:lnTo>
                  <a:pt x="27" y="157"/>
                </a:lnTo>
                <a:lnTo>
                  <a:pt x="27" y="157"/>
                </a:lnTo>
                <a:lnTo>
                  <a:pt x="28" y="157"/>
                </a:lnTo>
                <a:lnTo>
                  <a:pt x="30" y="157"/>
                </a:lnTo>
                <a:lnTo>
                  <a:pt x="30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3" y="158"/>
                </a:lnTo>
                <a:lnTo>
                  <a:pt x="34" y="158"/>
                </a:lnTo>
                <a:lnTo>
                  <a:pt x="36" y="158"/>
                </a:lnTo>
                <a:lnTo>
                  <a:pt x="36" y="158"/>
                </a:lnTo>
                <a:lnTo>
                  <a:pt x="37" y="158"/>
                </a:lnTo>
                <a:lnTo>
                  <a:pt x="37" y="158"/>
                </a:lnTo>
                <a:lnTo>
                  <a:pt x="43" y="157"/>
                </a:lnTo>
                <a:lnTo>
                  <a:pt x="47" y="157"/>
                </a:lnTo>
                <a:lnTo>
                  <a:pt x="50" y="157"/>
                </a:lnTo>
                <a:lnTo>
                  <a:pt x="51" y="155"/>
                </a:lnTo>
                <a:lnTo>
                  <a:pt x="50" y="155"/>
                </a:lnTo>
                <a:lnTo>
                  <a:pt x="50" y="155"/>
                </a:lnTo>
                <a:lnTo>
                  <a:pt x="51" y="155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0" y="153"/>
                </a:lnTo>
                <a:lnTo>
                  <a:pt x="48" y="154"/>
                </a:lnTo>
                <a:lnTo>
                  <a:pt x="50" y="154"/>
                </a:lnTo>
                <a:lnTo>
                  <a:pt x="50" y="154"/>
                </a:lnTo>
                <a:lnTo>
                  <a:pt x="48" y="154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6" y="155"/>
                </a:lnTo>
                <a:lnTo>
                  <a:pt x="46" y="154"/>
                </a:lnTo>
                <a:lnTo>
                  <a:pt x="44" y="154"/>
                </a:lnTo>
                <a:lnTo>
                  <a:pt x="44" y="154"/>
                </a:lnTo>
                <a:lnTo>
                  <a:pt x="44" y="154"/>
                </a:lnTo>
                <a:lnTo>
                  <a:pt x="43" y="154"/>
                </a:lnTo>
                <a:lnTo>
                  <a:pt x="41" y="154"/>
                </a:lnTo>
                <a:lnTo>
                  <a:pt x="41" y="154"/>
                </a:lnTo>
                <a:lnTo>
                  <a:pt x="40" y="154"/>
                </a:lnTo>
                <a:lnTo>
                  <a:pt x="40" y="154"/>
                </a:lnTo>
                <a:lnTo>
                  <a:pt x="40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7" y="154"/>
                </a:lnTo>
                <a:lnTo>
                  <a:pt x="37" y="154"/>
                </a:lnTo>
                <a:lnTo>
                  <a:pt x="37" y="154"/>
                </a:lnTo>
                <a:lnTo>
                  <a:pt x="36" y="154"/>
                </a:lnTo>
                <a:lnTo>
                  <a:pt x="36" y="155"/>
                </a:lnTo>
                <a:lnTo>
                  <a:pt x="36" y="155"/>
                </a:lnTo>
                <a:lnTo>
                  <a:pt x="36" y="155"/>
                </a:lnTo>
                <a:lnTo>
                  <a:pt x="34" y="155"/>
                </a:lnTo>
                <a:lnTo>
                  <a:pt x="33" y="155"/>
                </a:lnTo>
                <a:lnTo>
                  <a:pt x="33" y="155"/>
                </a:lnTo>
                <a:lnTo>
                  <a:pt x="31" y="155"/>
                </a:lnTo>
                <a:lnTo>
                  <a:pt x="31" y="155"/>
                </a:lnTo>
                <a:lnTo>
                  <a:pt x="30" y="155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7" y="154"/>
                </a:lnTo>
                <a:lnTo>
                  <a:pt x="27" y="154"/>
                </a:lnTo>
                <a:lnTo>
                  <a:pt x="26" y="154"/>
                </a:lnTo>
                <a:lnTo>
                  <a:pt x="26" y="154"/>
                </a:lnTo>
                <a:lnTo>
                  <a:pt x="27" y="155"/>
                </a:lnTo>
                <a:lnTo>
                  <a:pt x="27" y="155"/>
                </a:lnTo>
                <a:lnTo>
                  <a:pt x="26" y="155"/>
                </a:lnTo>
                <a:lnTo>
                  <a:pt x="26" y="155"/>
                </a:lnTo>
                <a:lnTo>
                  <a:pt x="24" y="154"/>
                </a:lnTo>
                <a:lnTo>
                  <a:pt x="24" y="154"/>
                </a:lnTo>
                <a:lnTo>
                  <a:pt x="23" y="154"/>
                </a:lnTo>
                <a:lnTo>
                  <a:pt x="23" y="154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1" y="155"/>
                </a:lnTo>
                <a:lnTo>
                  <a:pt x="21" y="154"/>
                </a:lnTo>
                <a:lnTo>
                  <a:pt x="23" y="154"/>
                </a:lnTo>
                <a:lnTo>
                  <a:pt x="23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0" y="153"/>
                </a:lnTo>
                <a:lnTo>
                  <a:pt x="20" y="153"/>
                </a:lnTo>
                <a:lnTo>
                  <a:pt x="20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4"/>
                </a:lnTo>
                <a:lnTo>
                  <a:pt x="18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6" y="154"/>
                </a:lnTo>
                <a:lnTo>
                  <a:pt x="17" y="154"/>
                </a:lnTo>
                <a:lnTo>
                  <a:pt x="17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3"/>
                </a:lnTo>
                <a:lnTo>
                  <a:pt x="14" y="153"/>
                </a:lnTo>
                <a:lnTo>
                  <a:pt x="13" y="151"/>
                </a:lnTo>
                <a:lnTo>
                  <a:pt x="13" y="151"/>
                </a:lnTo>
                <a:lnTo>
                  <a:pt x="14" y="151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3" y="150"/>
                </a:lnTo>
                <a:lnTo>
                  <a:pt x="13" y="150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4" y="148"/>
                </a:lnTo>
                <a:lnTo>
                  <a:pt x="14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50"/>
                </a:lnTo>
                <a:lnTo>
                  <a:pt x="17" y="150"/>
                </a:lnTo>
                <a:lnTo>
                  <a:pt x="17" y="150"/>
                </a:lnTo>
                <a:lnTo>
                  <a:pt x="18" y="150"/>
                </a:lnTo>
                <a:lnTo>
                  <a:pt x="18" y="150"/>
                </a:lnTo>
                <a:lnTo>
                  <a:pt x="18" y="148"/>
                </a:lnTo>
                <a:lnTo>
                  <a:pt x="18" y="148"/>
                </a:lnTo>
                <a:lnTo>
                  <a:pt x="18" y="150"/>
                </a:lnTo>
                <a:lnTo>
                  <a:pt x="20" y="150"/>
                </a:lnTo>
                <a:lnTo>
                  <a:pt x="20" y="150"/>
                </a:lnTo>
                <a:lnTo>
                  <a:pt x="20" y="148"/>
                </a:lnTo>
                <a:lnTo>
                  <a:pt x="20" y="148"/>
                </a:lnTo>
                <a:lnTo>
                  <a:pt x="20" y="148"/>
                </a:lnTo>
                <a:lnTo>
                  <a:pt x="20" y="147"/>
                </a:lnTo>
                <a:lnTo>
                  <a:pt x="20" y="147"/>
                </a:lnTo>
                <a:lnTo>
                  <a:pt x="20" y="147"/>
                </a:lnTo>
                <a:lnTo>
                  <a:pt x="20" y="145"/>
                </a:lnTo>
                <a:lnTo>
                  <a:pt x="18" y="145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7" y="147"/>
                </a:lnTo>
                <a:lnTo>
                  <a:pt x="17" y="147"/>
                </a:lnTo>
                <a:lnTo>
                  <a:pt x="16" y="147"/>
                </a:lnTo>
                <a:lnTo>
                  <a:pt x="16" y="145"/>
                </a:lnTo>
                <a:lnTo>
                  <a:pt x="16" y="147"/>
                </a:lnTo>
                <a:lnTo>
                  <a:pt x="14" y="147"/>
                </a:lnTo>
                <a:lnTo>
                  <a:pt x="14" y="147"/>
                </a:lnTo>
                <a:lnTo>
                  <a:pt x="14" y="145"/>
                </a:lnTo>
                <a:lnTo>
                  <a:pt x="14" y="145"/>
                </a:lnTo>
                <a:lnTo>
                  <a:pt x="14" y="145"/>
                </a:lnTo>
                <a:lnTo>
                  <a:pt x="13" y="145"/>
                </a:lnTo>
                <a:lnTo>
                  <a:pt x="11" y="145"/>
                </a:lnTo>
                <a:lnTo>
                  <a:pt x="10" y="145"/>
                </a:lnTo>
                <a:lnTo>
                  <a:pt x="8" y="145"/>
                </a:lnTo>
                <a:lnTo>
                  <a:pt x="10" y="144"/>
                </a:lnTo>
                <a:lnTo>
                  <a:pt x="10" y="144"/>
                </a:lnTo>
                <a:lnTo>
                  <a:pt x="8" y="144"/>
                </a:lnTo>
                <a:lnTo>
                  <a:pt x="8" y="144"/>
                </a:lnTo>
                <a:lnTo>
                  <a:pt x="8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1" y="144"/>
                </a:lnTo>
                <a:lnTo>
                  <a:pt x="11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5"/>
                </a:lnTo>
                <a:lnTo>
                  <a:pt x="13" y="145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4" y="144"/>
                </a:lnTo>
                <a:lnTo>
                  <a:pt x="14" y="144"/>
                </a:lnTo>
                <a:lnTo>
                  <a:pt x="13" y="143"/>
                </a:lnTo>
                <a:lnTo>
                  <a:pt x="13" y="143"/>
                </a:lnTo>
                <a:lnTo>
                  <a:pt x="13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0" y="143"/>
                </a:lnTo>
                <a:lnTo>
                  <a:pt x="10" y="143"/>
                </a:lnTo>
                <a:lnTo>
                  <a:pt x="8" y="143"/>
                </a:lnTo>
                <a:lnTo>
                  <a:pt x="8" y="143"/>
                </a:lnTo>
                <a:lnTo>
                  <a:pt x="7" y="143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6" y="141"/>
                </a:lnTo>
                <a:lnTo>
                  <a:pt x="6" y="141"/>
                </a:lnTo>
                <a:lnTo>
                  <a:pt x="7" y="140"/>
                </a:lnTo>
                <a:lnTo>
                  <a:pt x="7" y="140"/>
                </a:lnTo>
                <a:lnTo>
                  <a:pt x="6" y="140"/>
                </a:lnTo>
                <a:lnTo>
                  <a:pt x="6" y="140"/>
                </a:lnTo>
                <a:lnTo>
                  <a:pt x="6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1" y="138"/>
                </a:lnTo>
                <a:lnTo>
                  <a:pt x="0" y="137"/>
                </a:lnTo>
                <a:lnTo>
                  <a:pt x="0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0" y="135"/>
                </a:lnTo>
                <a:lnTo>
                  <a:pt x="0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3" y="135"/>
                </a:lnTo>
                <a:lnTo>
                  <a:pt x="4" y="135"/>
                </a:lnTo>
                <a:lnTo>
                  <a:pt x="6" y="134"/>
                </a:lnTo>
                <a:lnTo>
                  <a:pt x="6" y="134"/>
                </a:lnTo>
                <a:lnTo>
                  <a:pt x="7" y="134"/>
                </a:lnTo>
                <a:lnTo>
                  <a:pt x="7" y="134"/>
                </a:lnTo>
                <a:lnTo>
                  <a:pt x="7" y="133"/>
                </a:lnTo>
                <a:lnTo>
                  <a:pt x="7" y="133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3"/>
                </a:lnTo>
                <a:lnTo>
                  <a:pt x="8" y="133"/>
                </a:lnTo>
                <a:lnTo>
                  <a:pt x="8" y="133"/>
                </a:lnTo>
                <a:lnTo>
                  <a:pt x="8" y="131"/>
                </a:lnTo>
                <a:lnTo>
                  <a:pt x="8" y="131"/>
                </a:lnTo>
                <a:lnTo>
                  <a:pt x="8" y="131"/>
                </a:lnTo>
                <a:lnTo>
                  <a:pt x="10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3" y="131"/>
                </a:lnTo>
                <a:lnTo>
                  <a:pt x="13" y="133"/>
                </a:lnTo>
                <a:lnTo>
                  <a:pt x="14" y="133"/>
                </a:lnTo>
                <a:lnTo>
                  <a:pt x="14" y="133"/>
                </a:lnTo>
                <a:lnTo>
                  <a:pt x="14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7" y="133"/>
                </a:lnTo>
                <a:lnTo>
                  <a:pt x="17" y="131"/>
                </a:lnTo>
                <a:lnTo>
                  <a:pt x="18" y="131"/>
                </a:lnTo>
                <a:lnTo>
                  <a:pt x="18" y="131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1" y="131"/>
                </a:lnTo>
                <a:lnTo>
                  <a:pt x="23" y="131"/>
                </a:lnTo>
                <a:lnTo>
                  <a:pt x="23" y="131"/>
                </a:lnTo>
                <a:lnTo>
                  <a:pt x="23" y="133"/>
                </a:lnTo>
                <a:lnTo>
                  <a:pt x="23" y="133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1" y="134"/>
                </a:lnTo>
                <a:lnTo>
                  <a:pt x="21" y="135"/>
                </a:lnTo>
                <a:lnTo>
                  <a:pt x="21" y="135"/>
                </a:lnTo>
                <a:lnTo>
                  <a:pt x="20" y="134"/>
                </a:lnTo>
                <a:lnTo>
                  <a:pt x="18" y="134"/>
                </a:lnTo>
                <a:lnTo>
                  <a:pt x="18" y="134"/>
                </a:lnTo>
                <a:lnTo>
                  <a:pt x="18" y="134"/>
                </a:lnTo>
                <a:lnTo>
                  <a:pt x="17" y="134"/>
                </a:lnTo>
                <a:lnTo>
                  <a:pt x="16" y="134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4"/>
                </a:lnTo>
                <a:lnTo>
                  <a:pt x="16" y="134"/>
                </a:lnTo>
                <a:lnTo>
                  <a:pt x="16" y="133"/>
                </a:lnTo>
                <a:lnTo>
                  <a:pt x="14" y="133"/>
                </a:lnTo>
                <a:lnTo>
                  <a:pt x="14" y="133"/>
                </a:lnTo>
                <a:lnTo>
                  <a:pt x="11" y="133"/>
                </a:lnTo>
                <a:lnTo>
                  <a:pt x="11" y="134"/>
                </a:lnTo>
                <a:lnTo>
                  <a:pt x="11" y="134"/>
                </a:lnTo>
                <a:lnTo>
                  <a:pt x="11" y="134"/>
                </a:lnTo>
                <a:lnTo>
                  <a:pt x="10" y="134"/>
                </a:lnTo>
                <a:lnTo>
                  <a:pt x="10" y="134"/>
                </a:lnTo>
                <a:lnTo>
                  <a:pt x="8" y="134"/>
                </a:lnTo>
                <a:lnTo>
                  <a:pt x="7" y="134"/>
                </a:lnTo>
                <a:lnTo>
                  <a:pt x="6" y="135"/>
                </a:lnTo>
                <a:lnTo>
                  <a:pt x="6" y="135"/>
                </a:lnTo>
                <a:lnTo>
                  <a:pt x="7" y="135"/>
                </a:lnTo>
                <a:lnTo>
                  <a:pt x="7" y="137"/>
                </a:lnTo>
                <a:lnTo>
                  <a:pt x="8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1" y="137"/>
                </a:lnTo>
                <a:lnTo>
                  <a:pt x="11" y="137"/>
                </a:lnTo>
                <a:lnTo>
                  <a:pt x="13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6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20" y="137"/>
                </a:lnTo>
                <a:lnTo>
                  <a:pt x="20" y="137"/>
                </a:lnTo>
                <a:lnTo>
                  <a:pt x="20" y="137"/>
                </a:lnTo>
                <a:lnTo>
                  <a:pt x="21" y="137"/>
                </a:lnTo>
                <a:lnTo>
                  <a:pt x="23" y="137"/>
                </a:lnTo>
                <a:lnTo>
                  <a:pt x="23" y="135"/>
                </a:lnTo>
                <a:lnTo>
                  <a:pt x="23" y="135"/>
                </a:lnTo>
                <a:lnTo>
                  <a:pt x="23" y="135"/>
                </a:lnTo>
                <a:lnTo>
                  <a:pt x="24" y="135"/>
                </a:lnTo>
                <a:lnTo>
                  <a:pt x="26" y="135"/>
                </a:lnTo>
                <a:lnTo>
                  <a:pt x="28" y="135"/>
                </a:lnTo>
                <a:lnTo>
                  <a:pt x="31" y="135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3" y="134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4" y="133"/>
                </a:lnTo>
                <a:lnTo>
                  <a:pt x="36" y="134"/>
                </a:lnTo>
                <a:lnTo>
                  <a:pt x="34" y="134"/>
                </a:lnTo>
                <a:lnTo>
                  <a:pt x="34" y="134"/>
                </a:lnTo>
                <a:lnTo>
                  <a:pt x="36" y="134"/>
                </a:lnTo>
                <a:lnTo>
                  <a:pt x="36" y="135"/>
                </a:lnTo>
                <a:lnTo>
                  <a:pt x="36" y="135"/>
                </a:lnTo>
                <a:lnTo>
                  <a:pt x="36" y="134"/>
                </a:lnTo>
                <a:lnTo>
                  <a:pt x="36" y="134"/>
                </a:lnTo>
                <a:lnTo>
                  <a:pt x="37" y="134"/>
                </a:lnTo>
                <a:lnTo>
                  <a:pt x="37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3"/>
                </a:lnTo>
                <a:lnTo>
                  <a:pt x="38" y="133"/>
                </a:lnTo>
                <a:lnTo>
                  <a:pt x="38" y="133"/>
                </a:lnTo>
                <a:lnTo>
                  <a:pt x="40" y="134"/>
                </a:lnTo>
                <a:lnTo>
                  <a:pt x="40" y="134"/>
                </a:lnTo>
                <a:lnTo>
                  <a:pt x="40" y="134"/>
                </a:lnTo>
                <a:lnTo>
                  <a:pt x="41" y="134"/>
                </a:lnTo>
                <a:lnTo>
                  <a:pt x="41" y="133"/>
                </a:lnTo>
                <a:lnTo>
                  <a:pt x="41" y="133"/>
                </a:lnTo>
                <a:lnTo>
                  <a:pt x="41" y="133"/>
                </a:lnTo>
                <a:lnTo>
                  <a:pt x="43" y="131"/>
                </a:lnTo>
                <a:lnTo>
                  <a:pt x="44" y="131"/>
                </a:lnTo>
                <a:lnTo>
                  <a:pt x="44" y="131"/>
                </a:lnTo>
                <a:lnTo>
                  <a:pt x="44" y="131"/>
                </a:lnTo>
                <a:lnTo>
                  <a:pt x="43" y="131"/>
                </a:lnTo>
                <a:lnTo>
                  <a:pt x="43" y="131"/>
                </a:lnTo>
                <a:lnTo>
                  <a:pt x="41" y="131"/>
                </a:lnTo>
                <a:lnTo>
                  <a:pt x="41" y="131"/>
                </a:lnTo>
                <a:lnTo>
                  <a:pt x="40" y="131"/>
                </a:lnTo>
                <a:lnTo>
                  <a:pt x="40" y="131"/>
                </a:lnTo>
                <a:lnTo>
                  <a:pt x="40" y="130"/>
                </a:lnTo>
                <a:lnTo>
                  <a:pt x="40" y="130"/>
                </a:lnTo>
                <a:lnTo>
                  <a:pt x="38" y="130"/>
                </a:lnTo>
                <a:lnTo>
                  <a:pt x="38" y="130"/>
                </a:lnTo>
                <a:lnTo>
                  <a:pt x="38" y="131"/>
                </a:lnTo>
                <a:lnTo>
                  <a:pt x="38" y="131"/>
                </a:lnTo>
                <a:lnTo>
                  <a:pt x="38" y="131"/>
                </a:lnTo>
                <a:lnTo>
                  <a:pt x="37" y="131"/>
                </a:lnTo>
                <a:lnTo>
                  <a:pt x="37" y="131"/>
                </a:lnTo>
                <a:lnTo>
                  <a:pt x="37" y="131"/>
                </a:lnTo>
                <a:lnTo>
                  <a:pt x="36" y="131"/>
                </a:lnTo>
                <a:lnTo>
                  <a:pt x="36" y="133"/>
                </a:lnTo>
                <a:lnTo>
                  <a:pt x="36" y="133"/>
                </a:lnTo>
                <a:lnTo>
                  <a:pt x="34" y="133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1" y="133"/>
                </a:lnTo>
                <a:lnTo>
                  <a:pt x="31" y="131"/>
                </a:lnTo>
                <a:lnTo>
                  <a:pt x="31" y="131"/>
                </a:lnTo>
                <a:lnTo>
                  <a:pt x="30" y="133"/>
                </a:lnTo>
                <a:lnTo>
                  <a:pt x="30" y="133"/>
                </a:lnTo>
                <a:lnTo>
                  <a:pt x="28" y="133"/>
                </a:lnTo>
                <a:lnTo>
                  <a:pt x="28" y="133"/>
                </a:lnTo>
                <a:lnTo>
                  <a:pt x="28" y="133"/>
                </a:lnTo>
                <a:lnTo>
                  <a:pt x="27" y="134"/>
                </a:lnTo>
                <a:lnTo>
                  <a:pt x="26" y="134"/>
                </a:lnTo>
                <a:lnTo>
                  <a:pt x="26" y="134"/>
                </a:lnTo>
                <a:lnTo>
                  <a:pt x="26" y="134"/>
                </a:lnTo>
                <a:lnTo>
                  <a:pt x="24" y="134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1"/>
                </a:lnTo>
                <a:lnTo>
                  <a:pt x="24" y="131"/>
                </a:lnTo>
                <a:lnTo>
                  <a:pt x="24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3"/>
                </a:lnTo>
                <a:lnTo>
                  <a:pt x="26" y="133"/>
                </a:lnTo>
                <a:lnTo>
                  <a:pt x="26" y="133"/>
                </a:lnTo>
                <a:lnTo>
                  <a:pt x="27" y="131"/>
                </a:lnTo>
                <a:lnTo>
                  <a:pt x="27" y="131"/>
                </a:lnTo>
                <a:lnTo>
                  <a:pt x="27" y="131"/>
                </a:lnTo>
                <a:lnTo>
                  <a:pt x="28" y="131"/>
                </a:lnTo>
                <a:lnTo>
                  <a:pt x="31" y="131"/>
                </a:lnTo>
                <a:lnTo>
                  <a:pt x="33" y="131"/>
                </a:lnTo>
                <a:lnTo>
                  <a:pt x="34" y="131"/>
                </a:lnTo>
                <a:lnTo>
                  <a:pt x="34" y="130"/>
                </a:lnTo>
                <a:lnTo>
                  <a:pt x="36" y="130"/>
                </a:lnTo>
                <a:lnTo>
                  <a:pt x="36" y="128"/>
                </a:lnTo>
                <a:lnTo>
                  <a:pt x="36" y="128"/>
                </a:lnTo>
                <a:lnTo>
                  <a:pt x="34" y="128"/>
                </a:lnTo>
                <a:lnTo>
                  <a:pt x="34" y="130"/>
                </a:lnTo>
                <a:lnTo>
                  <a:pt x="33" y="130"/>
                </a:lnTo>
                <a:lnTo>
                  <a:pt x="33" y="130"/>
                </a:lnTo>
                <a:lnTo>
                  <a:pt x="31" y="128"/>
                </a:lnTo>
                <a:lnTo>
                  <a:pt x="31" y="128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0" y="130"/>
                </a:lnTo>
                <a:lnTo>
                  <a:pt x="28" y="130"/>
                </a:lnTo>
                <a:lnTo>
                  <a:pt x="27" y="130"/>
                </a:lnTo>
                <a:lnTo>
                  <a:pt x="26" y="130"/>
                </a:lnTo>
                <a:lnTo>
                  <a:pt x="24" y="130"/>
                </a:lnTo>
                <a:lnTo>
                  <a:pt x="23" y="130"/>
                </a:lnTo>
                <a:lnTo>
                  <a:pt x="23" y="130"/>
                </a:lnTo>
                <a:lnTo>
                  <a:pt x="23" y="128"/>
                </a:lnTo>
                <a:lnTo>
                  <a:pt x="23" y="128"/>
                </a:lnTo>
                <a:lnTo>
                  <a:pt x="21" y="128"/>
                </a:lnTo>
                <a:lnTo>
                  <a:pt x="21" y="128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18" y="128"/>
                </a:lnTo>
                <a:lnTo>
                  <a:pt x="17" y="128"/>
                </a:lnTo>
                <a:lnTo>
                  <a:pt x="16" y="128"/>
                </a:lnTo>
                <a:lnTo>
                  <a:pt x="16" y="130"/>
                </a:lnTo>
                <a:lnTo>
                  <a:pt x="16" y="130"/>
                </a:lnTo>
                <a:lnTo>
                  <a:pt x="16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30"/>
                </a:lnTo>
                <a:lnTo>
                  <a:pt x="14" y="130"/>
                </a:lnTo>
                <a:lnTo>
                  <a:pt x="14" y="130"/>
                </a:lnTo>
                <a:lnTo>
                  <a:pt x="13" y="128"/>
                </a:lnTo>
                <a:lnTo>
                  <a:pt x="11" y="128"/>
                </a:lnTo>
                <a:lnTo>
                  <a:pt x="10" y="128"/>
                </a:lnTo>
                <a:lnTo>
                  <a:pt x="10" y="127"/>
                </a:lnTo>
                <a:lnTo>
                  <a:pt x="10" y="127"/>
                </a:lnTo>
                <a:lnTo>
                  <a:pt x="13" y="127"/>
                </a:lnTo>
                <a:lnTo>
                  <a:pt x="14" y="125"/>
                </a:lnTo>
                <a:lnTo>
                  <a:pt x="14" y="125"/>
                </a:lnTo>
                <a:lnTo>
                  <a:pt x="16" y="125"/>
                </a:lnTo>
                <a:lnTo>
                  <a:pt x="16" y="127"/>
                </a:lnTo>
                <a:lnTo>
                  <a:pt x="17" y="127"/>
                </a:lnTo>
                <a:lnTo>
                  <a:pt x="17" y="127"/>
                </a:lnTo>
                <a:lnTo>
                  <a:pt x="17" y="127"/>
                </a:lnTo>
                <a:lnTo>
                  <a:pt x="18" y="127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1" y="127"/>
                </a:lnTo>
                <a:lnTo>
                  <a:pt x="21" y="127"/>
                </a:lnTo>
                <a:lnTo>
                  <a:pt x="21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1" y="127"/>
                </a:lnTo>
                <a:lnTo>
                  <a:pt x="21" y="127"/>
                </a:lnTo>
                <a:lnTo>
                  <a:pt x="20" y="127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5"/>
                </a:lnTo>
                <a:lnTo>
                  <a:pt x="23" y="125"/>
                </a:lnTo>
                <a:lnTo>
                  <a:pt x="24" y="125"/>
                </a:lnTo>
                <a:lnTo>
                  <a:pt x="24" y="125"/>
                </a:lnTo>
                <a:lnTo>
                  <a:pt x="24" y="125"/>
                </a:lnTo>
                <a:lnTo>
                  <a:pt x="23" y="125"/>
                </a:lnTo>
                <a:lnTo>
                  <a:pt x="23" y="125"/>
                </a:lnTo>
                <a:lnTo>
                  <a:pt x="23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4" y="127"/>
                </a:lnTo>
                <a:lnTo>
                  <a:pt x="24" y="127"/>
                </a:lnTo>
                <a:lnTo>
                  <a:pt x="26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8" y="125"/>
                </a:lnTo>
                <a:lnTo>
                  <a:pt x="28" y="127"/>
                </a:lnTo>
                <a:lnTo>
                  <a:pt x="30" y="127"/>
                </a:lnTo>
                <a:lnTo>
                  <a:pt x="30" y="127"/>
                </a:lnTo>
                <a:lnTo>
                  <a:pt x="31" y="127"/>
                </a:lnTo>
                <a:lnTo>
                  <a:pt x="31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7"/>
                </a:lnTo>
                <a:lnTo>
                  <a:pt x="33" y="127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7"/>
                </a:lnTo>
                <a:lnTo>
                  <a:pt x="36" y="127"/>
                </a:lnTo>
                <a:lnTo>
                  <a:pt x="36" y="127"/>
                </a:lnTo>
                <a:lnTo>
                  <a:pt x="36" y="125"/>
                </a:lnTo>
                <a:lnTo>
                  <a:pt x="36" y="125"/>
                </a:lnTo>
                <a:lnTo>
                  <a:pt x="37" y="125"/>
                </a:lnTo>
                <a:lnTo>
                  <a:pt x="37" y="125"/>
                </a:lnTo>
                <a:lnTo>
                  <a:pt x="38" y="125"/>
                </a:lnTo>
                <a:lnTo>
                  <a:pt x="40" y="125"/>
                </a:lnTo>
                <a:lnTo>
                  <a:pt x="40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4" y="125"/>
                </a:lnTo>
                <a:lnTo>
                  <a:pt x="44" y="124"/>
                </a:lnTo>
                <a:lnTo>
                  <a:pt x="46" y="124"/>
                </a:lnTo>
                <a:lnTo>
                  <a:pt x="47" y="124"/>
                </a:lnTo>
                <a:lnTo>
                  <a:pt x="48" y="124"/>
                </a:lnTo>
                <a:lnTo>
                  <a:pt x="48" y="124"/>
                </a:lnTo>
                <a:lnTo>
                  <a:pt x="50" y="123"/>
                </a:lnTo>
                <a:lnTo>
                  <a:pt x="50" y="123"/>
                </a:lnTo>
                <a:lnTo>
                  <a:pt x="48" y="123"/>
                </a:lnTo>
                <a:lnTo>
                  <a:pt x="48" y="123"/>
                </a:lnTo>
                <a:lnTo>
                  <a:pt x="48" y="121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6" y="120"/>
                </a:lnTo>
                <a:lnTo>
                  <a:pt x="46" y="120"/>
                </a:lnTo>
                <a:lnTo>
                  <a:pt x="44" y="120"/>
                </a:lnTo>
                <a:lnTo>
                  <a:pt x="44" y="120"/>
                </a:lnTo>
                <a:lnTo>
                  <a:pt x="44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20"/>
                </a:lnTo>
                <a:lnTo>
                  <a:pt x="41" y="120"/>
                </a:lnTo>
                <a:lnTo>
                  <a:pt x="41" y="118"/>
                </a:lnTo>
                <a:lnTo>
                  <a:pt x="40" y="120"/>
                </a:lnTo>
                <a:lnTo>
                  <a:pt x="40" y="120"/>
                </a:lnTo>
                <a:lnTo>
                  <a:pt x="38" y="120"/>
                </a:lnTo>
                <a:lnTo>
                  <a:pt x="38" y="120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7" y="117"/>
                </a:lnTo>
                <a:lnTo>
                  <a:pt x="36" y="117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7" y="116"/>
                </a:lnTo>
                <a:lnTo>
                  <a:pt x="36" y="114"/>
                </a:lnTo>
                <a:lnTo>
                  <a:pt x="36" y="114"/>
                </a:lnTo>
                <a:lnTo>
                  <a:pt x="36" y="116"/>
                </a:lnTo>
                <a:lnTo>
                  <a:pt x="34" y="116"/>
                </a:lnTo>
                <a:lnTo>
                  <a:pt x="34" y="114"/>
                </a:lnTo>
                <a:lnTo>
                  <a:pt x="34" y="114"/>
                </a:lnTo>
                <a:lnTo>
                  <a:pt x="34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3"/>
                </a:lnTo>
                <a:lnTo>
                  <a:pt x="33" y="113"/>
                </a:lnTo>
                <a:lnTo>
                  <a:pt x="31" y="113"/>
                </a:lnTo>
                <a:lnTo>
                  <a:pt x="31" y="113"/>
                </a:lnTo>
                <a:lnTo>
                  <a:pt x="30" y="113"/>
                </a:lnTo>
                <a:lnTo>
                  <a:pt x="30" y="113"/>
                </a:lnTo>
                <a:lnTo>
                  <a:pt x="30" y="114"/>
                </a:lnTo>
                <a:lnTo>
                  <a:pt x="30" y="116"/>
                </a:lnTo>
                <a:lnTo>
                  <a:pt x="30" y="116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7" y="118"/>
                </a:lnTo>
                <a:lnTo>
                  <a:pt x="27" y="118"/>
                </a:lnTo>
                <a:lnTo>
                  <a:pt x="24" y="118"/>
                </a:lnTo>
                <a:lnTo>
                  <a:pt x="24" y="118"/>
                </a:lnTo>
                <a:lnTo>
                  <a:pt x="26" y="118"/>
                </a:lnTo>
                <a:lnTo>
                  <a:pt x="26" y="117"/>
                </a:lnTo>
                <a:lnTo>
                  <a:pt x="26" y="117"/>
                </a:lnTo>
                <a:lnTo>
                  <a:pt x="26" y="117"/>
                </a:lnTo>
                <a:lnTo>
                  <a:pt x="26" y="116"/>
                </a:lnTo>
                <a:lnTo>
                  <a:pt x="26" y="116"/>
                </a:lnTo>
                <a:lnTo>
                  <a:pt x="27" y="116"/>
                </a:lnTo>
                <a:lnTo>
                  <a:pt x="27" y="114"/>
                </a:lnTo>
                <a:lnTo>
                  <a:pt x="27" y="114"/>
                </a:lnTo>
                <a:lnTo>
                  <a:pt x="27" y="114"/>
                </a:lnTo>
                <a:lnTo>
                  <a:pt x="26" y="114"/>
                </a:lnTo>
                <a:lnTo>
                  <a:pt x="26" y="114"/>
                </a:lnTo>
                <a:lnTo>
                  <a:pt x="26" y="114"/>
                </a:lnTo>
                <a:lnTo>
                  <a:pt x="24" y="114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7"/>
                </a:lnTo>
                <a:lnTo>
                  <a:pt x="24" y="117"/>
                </a:lnTo>
                <a:lnTo>
                  <a:pt x="23" y="117"/>
                </a:lnTo>
                <a:lnTo>
                  <a:pt x="23" y="117"/>
                </a:lnTo>
                <a:lnTo>
                  <a:pt x="23" y="118"/>
                </a:lnTo>
                <a:lnTo>
                  <a:pt x="23" y="118"/>
                </a:lnTo>
                <a:lnTo>
                  <a:pt x="24" y="118"/>
                </a:lnTo>
                <a:lnTo>
                  <a:pt x="24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7"/>
                </a:lnTo>
                <a:lnTo>
                  <a:pt x="23" y="117"/>
                </a:lnTo>
                <a:lnTo>
                  <a:pt x="21" y="117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0" y="118"/>
                </a:lnTo>
                <a:lnTo>
                  <a:pt x="20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7" y="120"/>
                </a:lnTo>
                <a:lnTo>
                  <a:pt x="17" y="118"/>
                </a:lnTo>
                <a:lnTo>
                  <a:pt x="17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7"/>
                </a:lnTo>
                <a:lnTo>
                  <a:pt x="16" y="117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4" y="116"/>
                </a:lnTo>
                <a:lnTo>
                  <a:pt x="14" y="116"/>
                </a:lnTo>
                <a:lnTo>
                  <a:pt x="14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1" y="117"/>
                </a:lnTo>
                <a:lnTo>
                  <a:pt x="10" y="116"/>
                </a:lnTo>
                <a:lnTo>
                  <a:pt x="10" y="116"/>
                </a:lnTo>
                <a:lnTo>
                  <a:pt x="10" y="116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10" y="117"/>
                </a:lnTo>
                <a:lnTo>
                  <a:pt x="10" y="117"/>
                </a:lnTo>
                <a:lnTo>
                  <a:pt x="10" y="118"/>
                </a:lnTo>
                <a:lnTo>
                  <a:pt x="8" y="118"/>
                </a:lnTo>
                <a:lnTo>
                  <a:pt x="8" y="118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7" y="117"/>
                </a:lnTo>
                <a:lnTo>
                  <a:pt x="7" y="116"/>
                </a:lnTo>
                <a:lnTo>
                  <a:pt x="6" y="116"/>
                </a:lnTo>
                <a:lnTo>
                  <a:pt x="6" y="114"/>
                </a:lnTo>
                <a:lnTo>
                  <a:pt x="6" y="114"/>
                </a:lnTo>
                <a:lnTo>
                  <a:pt x="6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1"/>
                </a:lnTo>
                <a:lnTo>
                  <a:pt x="6" y="111"/>
                </a:lnTo>
                <a:lnTo>
                  <a:pt x="6" y="111"/>
                </a:lnTo>
                <a:lnTo>
                  <a:pt x="6" y="110"/>
                </a:lnTo>
                <a:lnTo>
                  <a:pt x="6" y="108"/>
                </a:lnTo>
                <a:lnTo>
                  <a:pt x="8" y="110"/>
                </a:lnTo>
                <a:lnTo>
                  <a:pt x="8" y="110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10" y="108"/>
                </a:lnTo>
                <a:lnTo>
                  <a:pt x="10" y="108"/>
                </a:lnTo>
                <a:lnTo>
                  <a:pt x="11" y="108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4" y="110"/>
                </a:lnTo>
                <a:lnTo>
                  <a:pt x="14" y="110"/>
                </a:lnTo>
                <a:lnTo>
                  <a:pt x="17" y="110"/>
                </a:lnTo>
                <a:lnTo>
                  <a:pt x="18" y="110"/>
                </a:lnTo>
                <a:lnTo>
                  <a:pt x="18" y="110"/>
                </a:lnTo>
                <a:lnTo>
                  <a:pt x="20" y="110"/>
                </a:lnTo>
                <a:lnTo>
                  <a:pt x="20" y="110"/>
                </a:lnTo>
                <a:lnTo>
                  <a:pt x="20" y="108"/>
                </a:lnTo>
                <a:lnTo>
                  <a:pt x="20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10"/>
                </a:lnTo>
                <a:lnTo>
                  <a:pt x="23" y="110"/>
                </a:lnTo>
                <a:lnTo>
                  <a:pt x="23" y="110"/>
                </a:lnTo>
                <a:lnTo>
                  <a:pt x="24" y="108"/>
                </a:lnTo>
                <a:lnTo>
                  <a:pt x="24" y="108"/>
                </a:lnTo>
                <a:lnTo>
                  <a:pt x="26" y="108"/>
                </a:lnTo>
                <a:lnTo>
                  <a:pt x="26" y="108"/>
                </a:lnTo>
                <a:lnTo>
                  <a:pt x="26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7"/>
                </a:lnTo>
                <a:lnTo>
                  <a:pt x="30" y="108"/>
                </a:lnTo>
                <a:lnTo>
                  <a:pt x="30" y="108"/>
                </a:lnTo>
                <a:lnTo>
                  <a:pt x="30" y="107"/>
                </a:lnTo>
                <a:lnTo>
                  <a:pt x="30" y="107"/>
                </a:lnTo>
                <a:lnTo>
                  <a:pt x="30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3" y="107"/>
                </a:lnTo>
                <a:lnTo>
                  <a:pt x="33" y="106"/>
                </a:lnTo>
                <a:lnTo>
                  <a:pt x="33" y="106"/>
                </a:lnTo>
                <a:lnTo>
                  <a:pt x="33" y="106"/>
                </a:lnTo>
                <a:lnTo>
                  <a:pt x="34" y="106"/>
                </a:lnTo>
                <a:lnTo>
                  <a:pt x="34" y="107"/>
                </a:lnTo>
                <a:lnTo>
                  <a:pt x="34" y="107"/>
                </a:lnTo>
                <a:lnTo>
                  <a:pt x="36" y="106"/>
                </a:lnTo>
                <a:lnTo>
                  <a:pt x="36" y="106"/>
                </a:lnTo>
                <a:lnTo>
                  <a:pt x="37" y="106"/>
                </a:lnTo>
                <a:lnTo>
                  <a:pt x="37" y="106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8"/>
                </a:lnTo>
                <a:lnTo>
                  <a:pt x="36" y="108"/>
                </a:lnTo>
                <a:lnTo>
                  <a:pt x="34" y="108"/>
                </a:lnTo>
                <a:lnTo>
                  <a:pt x="34" y="107"/>
                </a:lnTo>
                <a:lnTo>
                  <a:pt x="34" y="107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28" y="110"/>
                </a:lnTo>
                <a:lnTo>
                  <a:pt x="28" y="110"/>
                </a:lnTo>
                <a:lnTo>
                  <a:pt x="28" y="111"/>
                </a:lnTo>
                <a:lnTo>
                  <a:pt x="28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3"/>
                </a:lnTo>
                <a:lnTo>
                  <a:pt x="28" y="113"/>
                </a:lnTo>
                <a:lnTo>
                  <a:pt x="28" y="113"/>
                </a:lnTo>
                <a:lnTo>
                  <a:pt x="30" y="113"/>
                </a:lnTo>
                <a:lnTo>
                  <a:pt x="30" y="113"/>
                </a:lnTo>
                <a:lnTo>
                  <a:pt x="31" y="113"/>
                </a:lnTo>
                <a:lnTo>
                  <a:pt x="31" y="113"/>
                </a:lnTo>
                <a:lnTo>
                  <a:pt x="31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4" y="113"/>
                </a:lnTo>
                <a:lnTo>
                  <a:pt x="34" y="113"/>
                </a:lnTo>
                <a:lnTo>
                  <a:pt x="36" y="113"/>
                </a:lnTo>
                <a:lnTo>
                  <a:pt x="36" y="111"/>
                </a:lnTo>
                <a:lnTo>
                  <a:pt x="37" y="111"/>
                </a:lnTo>
                <a:lnTo>
                  <a:pt x="38" y="111"/>
                </a:lnTo>
                <a:lnTo>
                  <a:pt x="38" y="113"/>
                </a:lnTo>
                <a:lnTo>
                  <a:pt x="40" y="111"/>
                </a:lnTo>
                <a:lnTo>
                  <a:pt x="40" y="110"/>
                </a:lnTo>
                <a:lnTo>
                  <a:pt x="40" y="110"/>
                </a:lnTo>
                <a:lnTo>
                  <a:pt x="40" y="110"/>
                </a:lnTo>
                <a:lnTo>
                  <a:pt x="41" y="111"/>
                </a:lnTo>
                <a:lnTo>
                  <a:pt x="41" y="111"/>
                </a:lnTo>
                <a:lnTo>
                  <a:pt x="41" y="111"/>
                </a:lnTo>
                <a:lnTo>
                  <a:pt x="41" y="113"/>
                </a:lnTo>
                <a:lnTo>
                  <a:pt x="41" y="113"/>
                </a:lnTo>
                <a:lnTo>
                  <a:pt x="41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1"/>
                </a:lnTo>
                <a:lnTo>
                  <a:pt x="43" y="111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08"/>
                </a:lnTo>
                <a:lnTo>
                  <a:pt x="43" y="108"/>
                </a:lnTo>
                <a:lnTo>
                  <a:pt x="44" y="110"/>
                </a:lnTo>
                <a:lnTo>
                  <a:pt x="46" y="110"/>
                </a:lnTo>
                <a:lnTo>
                  <a:pt x="46" y="110"/>
                </a:lnTo>
                <a:lnTo>
                  <a:pt x="44" y="110"/>
                </a:lnTo>
                <a:lnTo>
                  <a:pt x="44" y="110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3"/>
                </a:lnTo>
                <a:lnTo>
                  <a:pt x="44" y="113"/>
                </a:lnTo>
                <a:lnTo>
                  <a:pt x="46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1"/>
                </a:lnTo>
                <a:lnTo>
                  <a:pt x="47" y="111"/>
                </a:lnTo>
                <a:lnTo>
                  <a:pt x="48" y="111"/>
                </a:lnTo>
                <a:lnTo>
                  <a:pt x="48" y="111"/>
                </a:lnTo>
                <a:lnTo>
                  <a:pt x="48" y="111"/>
                </a:lnTo>
                <a:lnTo>
                  <a:pt x="50" y="111"/>
                </a:lnTo>
                <a:lnTo>
                  <a:pt x="50" y="110"/>
                </a:lnTo>
                <a:lnTo>
                  <a:pt x="50" y="110"/>
                </a:lnTo>
                <a:lnTo>
                  <a:pt x="48" y="110"/>
                </a:lnTo>
                <a:lnTo>
                  <a:pt x="48" y="110"/>
                </a:lnTo>
                <a:lnTo>
                  <a:pt x="48" y="107"/>
                </a:lnTo>
                <a:lnTo>
                  <a:pt x="48" y="107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6" y="107"/>
                </a:lnTo>
                <a:lnTo>
                  <a:pt x="44" y="107"/>
                </a:lnTo>
                <a:lnTo>
                  <a:pt x="43" y="108"/>
                </a:lnTo>
                <a:lnTo>
                  <a:pt x="43" y="108"/>
                </a:lnTo>
                <a:lnTo>
                  <a:pt x="41" y="108"/>
                </a:lnTo>
                <a:lnTo>
                  <a:pt x="41" y="108"/>
                </a:lnTo>
                <a:lnTo>
                  <a:pt x="40" y="108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6"/>
                </a:lnTo>
                <a:lnTo>
                  <a:pt x="40" y="106"/>
                </a:lnTo>
                <a:lnTo>
                  <a:pt x="40" y="107"/>
                </a:lnTo>
                <a:lnTo>
                  <a:pt x="40" y="107"/>
                </a:lnTo>
                <a:lnTo>
                  <a:pt x="40" y="107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4"/>
                </a:lnTo>
                <a:lnTo>
                  <a:pt x="43" y="104"/>
                </a:lnTo>
                <a:lnTo>
                  <a:pt x="43" y="104"/>
                </a:lnTo>
                <a:lnTo>
                  <a:pt x="41" y="104"/>
                </a:lnTo>
                <a:lnTo>
                  <a:pt x="41" y="104"/>
                </a:lnTo>
                <a:lnTo>
                  <a:pt x="41" y="104"/>
                </a:lnTo>
                <a:lnTo>
                  <a:pt x="38" y="104"/>
                </a:lnTo>
                <a:lnTo>
                  <a:pt x="37" y="104"/>
                </a:lnTo>
                <a:lnTo>
                  <a:pt x="36" y="104"/>
                </a:lnTo>
                <a:lnTo>
                  <a:pt x="34" y="104"/>
                </a:lnTo>
                <a:lnTo>
                  <a:pt x="33" y="104"/>
                </a:lnTo>
                <a:lnTo>
                  <a:pt x="30" y="104"/>
                </a:lnTo>
                <a:lnTo>
                  <a:pt x="30" y="103"/>
                </a:lnTo>
                <a:lnTo>
                  <a:pt x="30" y="103"/>
                </a:lnTo>
                <a:lnTo>
                  <a:pt x="31" y="103"/>
                </a:lnTo>
                <a:lnTo>
                  <a:pt x="31" y="103"/>
                </a:lnTo>
                <a:lnTo>
                  <a:pt x="31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1"/>
                </a:lnTo>
                <a:lnTo>
                  <a:pt x="31" y="100"/>
                </a:lnTo>
                <a:lnTo>
                  <a:pt x="31" y="100"/>
                </a:lnTo>
                <a:lnTo>
                  <a:pt x="31" y="101"/>
                </a:lnTo>
                <a:lnTo>
                  <a:pt x="30" y="103"/>
                </a:lnTo>
                <a:lnTo>
                  <a:pt x="28" y="101"/>
                </a:lnTo>
                <a:lnTo>
                  <a:pt x="28" y="101"/>
                </a:lnTo>
                <a:lnTo>
                  <a:pt x="28" y="103"/>
                </a:lnTo>
                <a:lnTo>
                  <a:pt x="28" y="103"/>
                </a:lnTo>
                <a:lnTo>
                  <a:pt x="27" y="103"/>
                </a:lnTo>
                <a:lnTo>
                  <a:pt x="27" y="104"/>
                </a:lnTo>
                <a:lnTo>
                  <a:pt x="27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3"/>
                </a:lnTo>
                <a:lnTo>
                  <a:pt x="24" y="103"/>
                </a:lnTo>
                <a:lnTo>
                  <a:pt x="24" y="103"/>
                </a:lnTo>
                <a:lnTo>
                  <a:pt x="24" y="103"/>
                </a:lnTo>
                <a:lnTo>
                  <a:pt x="23" y="103"/>
                </a:lnTo>
                <a:lnTo>
                  <a:pt x="23" y="103"/>
                </a:lnTo>
                <a:lnTo>
                  <a:pt x="21" y="103"/>
                </a:lnTo>
                <a:lnTo>
                  <a:pt x="21" y="103"/>
                </a:lnTo>
                <a:lnTo>
                  <a:pt x="20" y="103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3"/>
                </a:lnTo>
                <a:lnTo>
                  <a:pt x="20" y="103"/>
                </a:lnTo>
                <a:lnTo>
                  <a:pt x="20" y="103"/>
                </a:lnTo>
                <a:lnTo>
                  <a:pt x="18" y="103"/>
                </a:lnTo>
                <a:lnTo>
                  <a:pt x="18" y="104"/>
                </a:lnTo>
                <a:lnTo>
                  <a:pt x="17" y="104"/>
                </a:lnTo>
                <a:lnTo>
                  <a:pt x="17" y="103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4" y="104"/>
                </a:lnTo>
                <a:lnTo>
                  <a:pt x="14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6"/>
                </a:lnTo>
                <a:lnTo>
                  <a:pt x="13" y="106"/>
                </a:lnTo>
                <a:lnTo>
                  <a:pt x="13" y="106"/>
                </a:lnTo>
                <a:lnTo>
                  <a:pt x="10" y="106"/>
                </a:lnTo>
                <a:lnTo>
                  <a:pt x="8" y="104"/>
                </a:lnTo>
                <a:lnTo>
                  <a:pt x="7" y="104"/>
                </a:lnTo>
                <a:lnTo>
                  <a:pt x="7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6"/>
                </a:lnTo>
                <a:lnTo>
                  <a:pt x="6" y="106"/>
                </a:lnTo>
                <a:lnTo>
                  <a:pt x="6" y="107"/>
                </a:lnTo>
                <a:lnTo>
                  <a:pt x="6" y="107"/>
                </a:lnTo>
                <a:lnTo>
                  <a:pt x="6" y="106"/>
                </a:lnTo>
                <a:lnTo>
                  <a:pt x="4" y="106"/>
                </a:lnTo>
                <a:lnTo>
                  <a:pt x="4" y="106"/>
                </a:lnTo>
                <a:lnTo>
                  <a:pt x="3" y="106"/>
                </a:lnTo>
                <a:lnTo>
                  <a:pt x="3" y="106"/>
                </a:lnTo>
                <a:lnTo>
                  <a:pt x="3" y="104"/>
                </a:lnTo>
                <a:lnTo>
                  <a:pt x="1" y="104"/>
                </a:lnTo>
                <a:lnTo>
                  <a:pt x="1" y="104"/>
                </a:lnTo>
                <a:lnTo>
                  <a:pt x="1" y="104"/>
                </a:lnTo>
                <a:lnTo>
                  <a:pt x="3" y="104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4" y="103"/>
                </a:lnTo>
                <a:lnTo>
                  <a:pt x="4" y="103"/>
                </a:lnTo>
                <a:lnTo>
                  <a:pt x="6" y="103"/>
                </a:lnTo>
                <a:lnTo>
                  <a:pt x="6" y="103"/>
                </a:lnTo>
                <a:lnTo>
                  <a:pt x="6" y="103"/>
                </a:lnTo>
                <a:lnTo>
                  <a:pt x="4" y="103"/>
                </a:lnTo>
                <a:lnTo>
                  <a:pt x="4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3"/>
                </a:lnTo>
                <a:lnTo>
                  <a:pt x="7" y="101"/>
                </a:lnTo>
                <a:lnTo>
                  <a:pt x="7" y="101"/>
                </a:lnTo>
                <a:lnTo>
                  <a:pt x="7" y="101"/>
                </a:lnTo>
                <a:lnTo>
                  <a:pt x="6" y="101"/>
                </a:lnTo>
                <a:lnTo>
                  <a:pt x="4" y="101"/>
                </a:lnTo>
                <a:lnTo>
                  <a:pt x="3" y="101"/>
                </a:lnTo>
                <a:lnTo>
                  <a:pt x="1" y="101"/>
                </a:lnTo>
                <a:lnTo>
                  <a:pt x="1" y="101"/>
                </a:lnTo>
                <a:lnTo>
                  <a:pt x="1" y="103"/>
                </a:lnTo>
                <a:lnTo>
                  <a:pt x="0" y="103"/>
                </a:lnTo>
                <a:lnTo>
                  <a:pt x="0" y="103"/>
                </a:lnTo>
                <a:lnTo>
                  <a:pt x="1" y="101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3" y="100"/>
                </a:lnTo>
                <a:lnTo>
                  <a:pt x="3" y="100"/>
                </a:lnTo>
                <a:lnTo>
                  <a:pt x="3" y="98"/>
                </a:lnTo>
                <a:lnTo>
                  <a:pt x="3" y="98"/>
                </a:lnTo>
                <a:lnTo>
                  <a:pt x="3" y="98"/>
                </a:lnTo>
                <a:lnTo>
                  <a:pt x="3" y="100"/>
                </a:lnTo>
                <a:lnTo>
                  <a:pt x="3" y="100"/>
                </a:lnTo>
                <a:lnTo>
                  <a:pt x="3" y="100"/>
                </a:lnTo>
                <a:lnTo>
                  <a:pt x="4" y="100"/>
                </a:lnTo>
                <a:lnTo>
                  <a:pt x="4" y="101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4" y="98"/>
                </a:lnTo>
                <a:lnTo>
                  <a:pt x="4" y="98"/>
                </a:lnTo>
                <a:lnTo>
                  <a:pt x="6" y="98"/>
                </a:lnTo>
                <a:lnTo>
                  <a:pt x="7" y="97"/>
                </a:lnTo>
                <a:lnTo>
                  <a:pt x="7" y="97"/>
                </a:lnTo>
                <a:lnTo>
                  <a:pt x="8" y="97"/>
                </a:lnTo>
                <a:lnTo>
                  <a:pt x="8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1" y="97"/>
                </a:lnTo>
                <a:lnTo>
                  <a:pt x="11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4" y="96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6" y="98"/>
                </a:lnTo>
                <a:lnTo>
                  <a:pt x="16" y="98"/>
                </a:lnTo>
                <a:lnTo>
                  <a:pt x="16" y="100"/>
                </a:lnTo>
                <a:lnTo>
                  <a:pt x="16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8" y="98"/>
                </a:lnTo>
                <a:lnTo>
                  <a:pt x="18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1" y="98"/>
                </a:lnTo>
                <a:lnTo>
                  <a:pt x="21" y="97"/>
                </a:lnTo>
                <a:lnTo>
                  <a:pt x="21" y="97"/>
                </a:lnTo>
                <a:lnTo>
                  <a:pt x="21" y="97"/>
                </a:lnTo>
                <a:lnTo>
                  <a:pt x="20" y="97"/>
                </a:lnTo>
                <a:lnTo>
                  <a:pt x="20" y="97"/>
                </a:lnTo>
                <a:lnTo>
                  <a:pt x="20" y="97"/>
                </a:lnTo>
                <a:lnTo>
                  <a:pt x="18" y="97"/>
                </a:lnTo>
                <a:lnTo>
                  <a:pt x="18" y="97"/>
                </a:lnTo>
                <a:lnTo>
                  <a:pt x="18" y="97"/>
                </a:lnTo>
                <a:lnTo>
                  <a:pt x="18" y="96"/>
                </a:lnTo>
                <a:lnTo>
                  <a:pt x="20" y="96"/>
                </a:lnTo>
                <a:lnTo>
                  <a:pt x="20" y="94"/>
                </a:lnTo>
                <a:lnTo>
                  <a:pt x="20" y="94"/>
                </a:lnTo>
                <a:lnTo>
                  <a:pt x="20" y="94"/>
                </a:lnTo>
                <a:lnTo>
                  <a:pt x="21" y="94"/>
                </a:lnTo>
                <a:lnTo>
                  <a:pt x="21" y="94"/>
                </a:lnTo>
                <a:lnTo>
                  <a:pt x="21" y="96"/>
                </a:lnTo>
                <a:lnTo>
                  <a:pt x="21" y="96"/>
                </a:lnTo>
                <a:lnTo>
                  <a:pt x="23" y="96"/>
                </a:lnTo>
                <a:lnTo>
                  <a:pt x="23" y="96"/>
                </a:lnTo>
                <a:lnTo>
                  <a:pt x="23" y="94"/>
                </a:lnTo>
                <a:lnTo>
                  <a:pt x="23" y="94"/>
                </a:lnTo>
                <a:lnTo>
                  <a:pt x="24" y="94"/>
                </a:lnTo>
                <a:lnTo>
                  <a:pt x="26" y="94"/>
                </a:lnTo>
                <a:lnTo>
                  <a:pt x="26" y="94"/>
                </a:lnTo>
                <a:lnTo>
                  <a:pt x="26" y="93"/>
                </a:lnTo>
                <a:lnTo>
                  <a:pt x="26" y="93"/>
                </a:lnTo>
                <a:lnTo>
                  <a:pt x="27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3"/>
                </a:lnTo>
                <a:lnTo>
                  <a:pt x="28" y="93"/>
                </a:lnTo>
                <a:lnTo>
                  <a:pt x="30" y="91"/>
                </a:lnTo>
                <a:lnTo>
                  <a:pt x="30" y="91"/>
                </a:lnTo>
                <a:lnTo>
                  <a:pt x="30" y="93"/>
                </a:lnTo>
                <a:lnTo>
                  <a:pt x="30" y="93"/>
                </a:lnTo>
                <a:lnTo>
                  <a:pt x="31" y="93"/>
                </a:lnTo>
                <a:lnTo>
                  <a:pt x="31" y="93"/>
                </a:lnTo>
                <a:lnTo>
                  <a:pt x="33" y="93"/>
                </a:lnTo>
                <a:lnTo>
                  <a:pt x="33" y="93"/>
                </a:lnTo>
                <a:lnTo>
                  <a:pt x="33" y="93"/>
                </a:lnTo>
                <a:lnTo>
                  <a:pt x="34" y="93"/>
                </a:lnTo>
                <a:lnTo>
                  <a:pt x="36" y="93"/>
                </a:lnTo>
                <a:lnTo>
                  <a:pt x="36" y="93"/>
                </a:lnTo>
                <a:lnTo>
                  <a:pt x="36" y="93"/>
                </a:lnTo>
                <a:lnTo>
                  <a:pt x="36" y="94"/>
                </a:lnTo>
                <a:lnTo>
                  <a:pt x="36" y="94"/>
                </a:lnTo>
                <a:lnTo>
                  <a:pt x="37" y="94"/>
                </a:lnTo>
                <a:lnTo>
                  <a:pt x="37" y="94"/>
                </a:lnTo>
                <a:lnTo>
                  <a:pt x="38" y="94"/>
                </a:lnTo>
                <a:lnTo>
                  <a:pt x="38" y="93"/>
                </a:lnTo>
                <a:lnTo>
                  <a:pt x="40" y="93"/>
                </a:lnTo>
                <a:lnTo>
                  <a:pt x="40" y="93"/>
                </a:lnTo>
                <a:lnTo>
                  <a:pt x="38" y="93"/>
                </a:lnTo>
                <a:lnTo>
                  <a:pt x="38" y="93"/>
                </a:lnTo>
                <a:lnTo>
                  <a:pt x="38" y="93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8" y="91"/>
                </a:lnTo>
                <a:lnTo>
                  <a:pt x="40" y="91"/>
                </a:lnTo>
                <a:lnTo>
                  <a:pt x="41" y="91"/>
                </a:lnTo>
                <a:lnTo>
                  <a:pt x="41" y="90"/>
                </a:lnTo>
                <a:lnTo>
                  <a:pt x="43" y="90"/>
                </a:lnTo>
                <a:lnTo>
                  <a:pt x="43" y="88"/>
                </a:lnTo>
                <a:lnTo>
                  <a:pt x="41" y="88"/>
                </a:lnTo>
                <a:lnTo>
                  <a:pt x="41" y="87"/>
                </a:lnTo>
                <a:lnTo>
                  <a:pt x="41" y="87"/>
                </a:lnTo>
                <a:lnTo>
                  <a:pt x="41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7" y="87"/>
                </a:lnTo>
                <a:lnTo>
                  <a:pt x="37" y="88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7"/>
                </a:lnTo>
                <a:lnTo>
                  <a:pt x="34" y="87"/>
                </a:lnTo>
                <a:lnTo>
                  <a:pt x="33" y="87"/>
                </a:lnTo>
                <a:lnTo>
                  <a:pt x="33" y="87"/>
                </a:lnTo>
                <a:lnTo>
                  <a:pt x="33" y="88"/>
                </a:lnTo>
                <a:lnTo>
                  <a:pt x="33" y="88"/>
                </a:lnTo>
                <a:lnTo>
                  <a:pt x="33" y="88"/>
                </a:lnTo>
                <a:lnTo>
                  <a:pt x="31" y="88"/>
                </a:lnTo>
                <a:lnTo>
                  <a:pt x="31" y="87"/>
                </a:lnTo>
                <a:lnTo>
                  <a:pt x="31" y="88"/>
                </a:lnTo>
                <a:lnTo>
                  <a:pt x="30" y="88"/>
                </a:lnTo>
                <a:lnTo>
                  <a:pt x="30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7" y="88"/>
                </a:lnTo>
                <a:lnTo>
                  <a:pt x="27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3" y="90"/>
                </a:lnTo>
                <a:lnTo>
                  <a:pt x="21" y="90"/>
                </a:lnTo>
                <a:lnTo>
                  <a:pt x="21" y="91"/>
                </a:lnTo>
                <a:lnTo>
                  <a:pt x="20" y="91"/>
                </a:lnTo>
                <a:lnTo>
                  <a:pt x="20" y="91"/>
                </a:lnTo>
                <a:lnTo>
                  <a:pt x="18" y="91"/>
                </a:lnTo>
                <a:lnTo>
                  <a:pt x="18" y="91"/>
                </a:lnTo>
                <a:lnTo>
                  <a:pt x="18" y="91"/>
                </a:lnTo>
                <a:lnTo>
                  <a:pt x="20" y="90"/>
                </a:lnTo>
                <a:lnTo>
                  <a:pt x="20" y="90"/>
                </a:lnTo>
                <a:lnTo>
                  <a:pt x="21" y="90"/>
                </a:lnTo>
                <a:lnTo>
                  <a:pt x="21" y="90"/>
                </a:lnTo>
                <a:lnTo>
                  <a:pt x="21" y="90"/>
                </a:lnTo>
                <a:lnTo>
                  <a:pt x="21" y="88"/>
                </a:lnTo>
                <a:lnTo>
                  <a:pt x="21" y="88"/>
                </a:lnTo>
                <a:lnTo>
                  <a:pt x="20" y="88"/>
                </a:lnTo>
                <a:lnTo>
                  <a:pt x="20" y="88"/>
                </a:lnTo>
                <a:lnTo>
                  <a:pt x="20" y="88"/>
                </a:lnTo>
                <a:lnTo>
                  <a:pt x="18" y="88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7" y="90"/>
                </a:lnTo>
                <a:lnTo>
                  <a:pt x="17" y="90"/>
                </a:lnTo>
                <a:lnTo>
                  <a:pt x="17" y="88"/>
                </a:lnTo>
                <a:lnTo>
                  <a:pt x="16" y="88"/>
                </a:lnTo>
                <a:lnTo>
                  <a:pt x="16" y="88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4" y="90"/>
                </a:lnTo>
                <a:lnTo>
                  <a:pt x="13" y="90"/>
                </a:lnTo>
                <a:lnTo>
                  <a:pt x="13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8" y="90"/>
                </a:lnTo>
                <a:lnTo>
                  <a:pt x="8" y="88"/>
                </a:lnTo>
                <a:lnTo>
                  <a:pt x="8" y="88"/>
                </a:lnTo>
                <a:lnTo>
                  <a:pt x="10" y="88"/>
                </a:lnTo>
                <a:lnTo>
                  <a:pt x="10" y="88"/>
                </a:lnTo>
                <a:lnTo>
                  <a:pt x="11" y="88"/>
                </a:lnTo>
                <a:lnTo>
                  <a:pt x="11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4" y="88"/>
                </a:lnTo>
                <a:lnTo>
                  <a:pt x="14" y="88"/>
                </a:lnTo>
                <a:lnTo>
                  <a:pt x="14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7" y="88"/>
                </a:lnTo>
                <a:lnTo>
                  <a:pt x="18" y="88"/>
                </a:lnTo>
                <a:lnTo>
                  <a:pt x="18" y="87"/>
                </a:lnTo>
                <a:lnTo>
                  <a:pt x="20" y="86"/>
                </a:lnTo>
                <a:lnTo>
                  <a:pt x="20" y="86"/>
                </a:lnTo>
                <a:lnTo>
                  <a:pt x="18" y="86"/>
                </a:lnTo>
                <a:lnTo>
                  <a:pt x="18" y="86"/>
                </a:lnTo>
                <a:lnTo>
                  <a:pt x="18" y="86"/>
                </a:lnTo>
                <a:lnTo>
                  <a:pt x="17" y="86"/>
                </a:lnTo>
                <a:lnTo>
                  <a:pt x="17" y="86"/>
                </a:lnTo>
                <a:lnTo>
                  <a:pt x="16" y="87"/>
                </a:lnTo>
                <a:lnTo>
                  <a:pt x="14" y="87"/>
                </a:lnTo>
                <a:lnTo>
                  <a:pt x="14" y="87"/>
                </a:lnTo>
                <a:lnTo>
                  <a:pt x="14" y="87"/>
                </a:lnTo>
                <a:lnTo>
                  <a:pt x="14" y="86"/>
                </a:lnTo>
                <a:lnTo>
                  <a:pt x="13" y="86"/>
                </a:lnTo>
                <a:lnTo>
                  <a:pt x="13" y="86"/>
                </a:lnTo>
                <a:lnTo>
                  <a:pt x="13" y="86"/>
                </a:lnTo>
                <a:lnTo>
                  <a:pt x="13" y="87"/>
                </a:lnTo>
                <a:lnTo>
                  <a:pt x="11" y="87"/>
                </a:lnTo>
                <a:lnTo>
                  <a:pt x="11" y="87"/>
                </a:lnTo>
                <a:lnTo>
                  <a:pt x="13" y="86"/>
                </a:lnTo>
                <a:lnTo>
                  <a:pt x="13" y="86"/>
                </a:lnTo>
                <a:lnTo>
                  <a:pt x="14" y="86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7" y="84"/>
                </a:lnTo>
                <a:lnTo>
                  <a:pt x="17" y="86"/>
                </a:lnTo>
                <a:lnTo>
                  <a:pt x="18" y="86"/>
                </a:lnTo>
                <a:lnTo>
                  <a:pt x="18" y="86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20" y="86"/>
                </a:lnTo>
                <a:lnTo>
                  <a:pt x="20" y="86"/>
                </a:lnTo>
                <a:lnTo>
                  <a:pt x="20" y="84"/>
                </a:lnTo>
                <a:lnTo>
                  <a:pt x="20" y="84"/>
                </a:lnTo>
                <a:lnTo>
                  <a:pt x="20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3"/>
                </a:lnTo>
                <a:lnTo>
                  <a:pt x="21" y="83"/>
                </a:lnTo>
                <a:lnTo>
                  <a:pt x="23" y="83"/>
                </a:lnTo>
                <a:lnTo>
                  <a:pt x="24" y="83"/>
                </a:lnTo>
                <a:lnTo>
                  <a:pt x="24" y="81"/>
                </a:lnTo>
                <a:lnTo>
                  <a:pt x="26" y="81"/>
                </a:lnTo>
                <a:lnTo>
                  <a:pt x="26" y="81"/>
                </a:lnTo>
                <a:lnTo>
                  <a:pt x="26" y="81"/>
                </a:lnTo>
                <a:lnTo>
                  <a:pt x="27" y="83"/>
                </a:lnTo>
                <a:lnTo>
                  <a:pt x="27" y="83"/>
                </a:lnTo>
                <a:lnTo>
                  <a:pt x="27" y="84"/>
                </a:lnTo>
                <a:lnTo>
                  <a:pt x="27" y="84"/>
                </a:lnTo>
                <a:lnTo>
                  <a:pt x="28" y="83"/>
                </a:lnTo>
                <a:lnTo>
                  <a:pt x="28" y="83"/>
                </a:lnTo>
                <a:lnTo>
                  <a:pt x="28" y="84"/>
                </a:lnTo>
                <a:lnTo>
                  <a:pt x="30" y="84"/>
                </a:lnTo>
                <a:lnTo>
                  <a:pt x="30" y="83"/>
                </a:lnTo>
                <a:lnTo>
                  <a:pt x="31" y="83"/>
                </a:lnTo>
                <a:lnTo>
                  <a:pt x="31" y="83"/>
                </a:lnTo>
                <a:lnTo>
                  <a:pt x="31" y="83"/>
                </a:lnTo>
                <a:lnTo>
                  <a:pt x="30" y="83"/>
                </a:lnTo>
                <a:lnTo>
                  <a:pt x="30" y="83"/>
                </a:lnTo>
                <a:lnTo>
                  <a:pt x="30" y="83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0" y="80"/>
                </a:lnTo>
                <a:lnTo>
                  <a:pt x="30" y="78"/>
                </a:lnTo>
                <a:lnTo>
                  <a:pt x="30" y="78"/>
                </a:lnTo>
                <a:lnTo>
                  <a:pt x="31" y="78"/>
                </a:lnTo>
                <a:lnTo>
                  <a:pt x="31" y="78"/>
                </a:lnTo>
                <a:lnTo>
                  <a:pt x="33" y="78"/>
                </a:lnTo>
                <a:lnTo>
                  <a:pt x="33" y="78"/>
                </a:lnTo>
                <a:lnTo>
                  <a:pt x="33" y="80"/>
                </a:lnTo>
                <a:lnTo>
                  <a:pt x="33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3" y="83"/>
                </a:lnTo>
                <a:lnTo>
                  <a:pt x="33" y="83"/>
                </a:lnTo>
                <a:lnTo>
                  <a:pt x="33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6" y="81"/>
                </a:lnTo>
                <a:lnTo>
                  <a:pt x="36" y="81"/>
                </a:lnTo>
                <a:lnTo>
                  <a:pt x="37" y="83"/>
                </a:lnTo>
                <a:lnTo>
                  <a:pt x="37" y="83"/>
                </a:lnTo>
                <a:lnTo>
                  <a:pt x="38" y="83"/>
                </a:lnTo>
                <a:lnTo>
                  <a:pt x="38" y="81"/>
                </a:lnTo>
                <a:lnTo>
                  <a:pt x="40" y="81"/>
                </a:lnTo>
                <a:lnTo>
                  <a:pt x="41" y="81"/>
                </a:lnTo>
                <a:lnTo>
                  <a:pt x="41" y="81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78"/>
                </a:lnTo>
                <a:lnTo>
                  <a:pt x="44" y="78"/>
                </a:lnTo>
                <a:lnTo>
                  <a:pt x="44" y="78"/>
                </a:lnTo>
                <a:lnTo>
                  <a:pt x="46" y="77"/>
                </a:lnTo>
                <a:lnTo>
                  <a:pt x="46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8"/>
                </a:lnTo>
                <a:lnTo>
                  <a:pt x="43" y="77"/>
                </a:lnTo>
                <a:lnTo>
                  <a:pt x="43" y="77"/>
                </a:lnTo>
                <a:lnTo>
                  <a:pt x="44" y="77"/>
                </a:lnTo>
                <a:lnTo>
                  <a:pt x="44" y="76"/>
                </a:lnTo>
                <a:lnTo>
                  <a:pt x="44" y="76"/>
                </a:lnTo>
                <a:lnTo>
                  <a:pt x="44" y="76"/>
                </a:lnTo>
                <a:lnTo>
                  <a:pt x="43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0" y="76"/>
                </a:lnTo>
                <a:lnTo>
                  <a:pt x="40" y="76"/>
                </a:lnTo>
                <a:lnTo>
                  <a:pt x="40" y="76"/>
                </a:lnTo>
                <a:lnTo>
                  <a:pt x="38" y="76"/>
                </a:lnTo>
                <a:lnTo>
                  <a:pt x="38" y="76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6" y="78"/>
                </a:lnTo>
                <a:lnTo>
                  <a:pt x="36" y="78"/>
                </a:lnTo>
                <a:lnTo>
                  <a:pt x="37" y="78"/>
                </a:lnTo>
                <a:lnTo>
                  <a:pt x="37" y="78"/>
                </a:lnTo>
                <a:lnTo>
                  <a:pt x="37" y="77"/>
                </a:lnTo>
                <a:lnTo>
                  <a:pt x="36" y="77"/>
                </a:lnTo>
                <a:lnTo>
                  <a:pt x="36" y="77"/>
                </a:lnTo>
                <a:lnTo>
                  <a:pt x="37" y="77"/>
                </a:lnTo>
                <a:lnTo>
                  <a:pt x="37" y="77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6" y="76"/>
                </a:lnTo>
                <a:lnTo>
                  <a:pt x="36" y="76"/>
                </a:lnTo>
                <a:lnTo>
                  <a:pt x="36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1" y="77"/>
                </a:lnTo>
                <a:lnTo>
                  <a:pt x="31" y="77"/>
                </a:lnTo>
                <a:lnTo>
                  <a:pt x="31" y="77"/>
                </a:lnTo>
                <a:lnTo>
                  <a:pt x="31" y="76"/>
                </a:lnTo>
                <a:lnTo>
                  <a:pt x="31" y="74"/>
                </a:lnTo>
                <a:lnTo>
                  <a:pt x="31" y="74"/>
                </a:lnTo>
                <a:lnTo>
                  <a:pt x="30" y="73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30" y="71"/>
                </a:lnTo>
                <a:lnTo>
                  <a:pt x="30" y="73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28" y="70"/>
                </a:lnTo>
                <a:lnTo>
                  <a:pt x="30" y="70"/>
                </a:lnTo>
                <a:lnTo>
                  <a:pt x="30" y="70"/>
                </a:lnTo>
                <a:lnTo>
                  <a:pt x="30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7" y="70"/>
                </a:lnTo>
                <a:lnTo>
                  <a:pt x="27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1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1"/>
                </a:lnTo>
                <a:lnTo>
                  <a:pt x="26" y="71"/>
                </a:lnTo>
                <a:lnTo>
                  <a:pt x="26" y="73"/>
                </a:lnTo>
                <a:lnTo>
                  <a:pt x="24" y="73"/>
                </a:lnTo>
                <a:lnTo>
                  <a:pt x="23" y="70"/>
                </a:lnTo>
                <a:lnTo>
                  <a:pt x="23" y="70"/>
                </a:lnTo>
                <a:lnTo>
                  <a:pt x="23" y="71"/>
                </a:lnTo>
                <a:lnTo>
                  <a:pt x="23" y="71"/>
                </a:lnTo>
                <a:lnTo>
                  <a:pt x="23" y="73"/>
                </a:lnTo>
                <a:lnTo>
                  <a:pt x="23" y="73"/>
                </a:lnTo>
                <a:lnTo>
                  <a:pt x="23" y="71"/>
                </a:lnTo>
                <a:lnTo>
                  <a:pt x="21" y="71"/>
                </a:lnTo>
                <a:lnTo>
                  <a:pt x="21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8" y="71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4"/>
                </a:lnTo>
                <a:lnTo>
                  <a:pt x="13" y="74"/>
                </a:lnTo>
                <a:lnTo>
                  <a:pt x="13" y="74"/>
                </a:lnTo>
                <a:lnTo>
                  <a:pt x="11" y="74"/>
                </a:lnTo>
                <a:lnTo>
                  <a:pt x="11" y="76"/>
                </a:lnTo>
                <a:lnTo>
                  <a:pt x="11" y="76"/>
                </a:lnTo>
                <a:lnTo>
                  <a:pt x="11" y="76"/>
                </a:lnTo>
                <a:lnTo>
                  <a:pt x="10" y="76"/>
                </a:lnTo>
                <a:lnTo>
                  <a:pt x="10" y="76"/>
                </a:lnTo>
                <a:lnTo>
                  <a:pt x="8" y="76"/>
                </a:lnTo>
                <a:lnTo>
                  <a:pt x="8" y="76"/>
                </a:lnTo>
                <a:lnTo>
                  <a:pt x="10" y="76"/>
                </a:lnTo>
                <a:lnTo>
                  <a:pt x="10" y="74"/>
                </a:lnTo>
                <a:lnTo>
                  <a:pt x="10" y="74"/>
                </a:lnTo>
                <a:lnTo>
                  <a:pt x="8" y="73"/>
                </a:lnTo>
                <a:lnTo>
                  <a:pt x="10" y="73"/>
                </a:lnTo>
                <a:lnTo>
                  <a:pt x="10" y="73"/>
                </a:lnTo>
                <a:lnTo>
                  <a:pt x="10" y="73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0"/>
                </a:lnTo>
                <a:lnTo>
                  <a:pt x="13" y="70"/>
                </a:lnTo>
                <a:lnTo>
                  <a:pt x="13" y="69"/>
                </a:lnTo>
                <a:lnTo>
                  <a:pt x="13" y="69"/>
                </a:lnTo>
                <a:lnTo>
                  <a:pt x="13" y="69"/>
                </a:lnTo>
                <a:lnTo>
                  <a:pt x="13" y="67"/>
                </a:lnTo>
                <a:lnTo>
                  <a:pt x="13" y="67"/>
                </a:lnTo>
                <a:lnTo>
                  <a:pt x="13" y="67"/>
                </a:lnTo>
                <a:lnTo>
                  <a:pt x="14" y="69"/>
                </a:lnTo>
                <a:lnTo>
                  <a:pt x="14" y="69"/>
                </a:lnTo>
                <a:lnTo>
                  <a:pt x="16" y="69"/>
                </a:lnTo>
                <a:lnTo>
                  <a:pt x="16" y="69"/>
                </a:lnTo>
                <a:lnTo>
                  <a:pt x="17" y="69"/>
                </a:lnTo>
                <a:lnTo>
                  <a:pt x="18" y="69"/>
                </a:lnTo>
                <a:lnTo>
                  <a:pt x="20" y="67"/>
                </a:lnTo>
                <a:lnTo>
                  <a:pt x="20" y="67"/>
                </a:lnTo>
                <a:lnTo>
                  <a:pt x="21" y="67"/>
                </a:lnTo>
                <a:lnTo>
                  <a:pt x="21" y="67"/>
                </a:lnTo>
                <a:lnTo>
                  <a:pt x="21" y="67"/>
                </a:lnTo>
                <a:lnTo>
                  <a:pt x="23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6" y="66"/>
                </a:lnTo>
                <a:lnTo>
                  <a:pt x="26" y="66"/>
                </a:lnTo>
                <a:lnTo>
                  <a:pt x="27" y="66"/>
                </a:lnTo>
                <a:lnTo>
                  <a:pt x="27" y="64"/>
                </a:lnTo>
                <a:lnTo>
                  <a:pt x="27" y="66"/>
                </a:lnTo>
                <a:lnTo>
                  <a:pt x="27" y="66"/>
                </a:lnTo>
                <a:lnTo>
                  <a:pt x="28" y="66"/>
                </a:lnTo>
                <a:lnTo>
                  <a:pt x="28" y="66"/>
                </a:lnTo>
                <a:lnTo>
                  <a:pt x="30" y="66"/>
                </a:lnTo>
                <a:lnTo>
                  <a:pt x="31" y="66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4" y="64"/>
                </a:lnTo>
                <a:lnTo>
                  <a:pt x="36" y="64"/>
                </a:lnTo>
                <a:lnTo>
                  <a:pt x="36" y="64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40" y="61"/>
                </a:lnTo>
                <a:lnTo>
                  <a:pt x="40" y="61"/>
                </a:lnTo>
                <a:lnTo>
                  <a:pt x="40" y="60"/>
                </a:lnTo>
                <a:lnTo>
                  <a:pt x="40" y="60"/>
                </a:lnTo>
                <a:lnTo>
                  <a:pt x="40" y="60"/>
                </a:lnTo>
                <a:lnTo>
                  <a:pt x="40" y="59"/>
                </a:lnTo>
                <a:lnTo>
                  <a:pt x="40" y="59"/>
                </a:lnTo>
                <a:lnTo>
                  <a:pt x="40" y="59"/>
                </a:lnTo>
                <a:lnTo>
                  <a:pt x="40" y="56"/>
                </a:lnTo>
                <a:lnTo>
                  <a:pt x="40" y="56"/>
                </a:lnTo>
                <a:lnTo>
                  <a:pt x="38" y="56"/>
                </a:lnTo>
                <a:lnTo>
                  <a:pt x="38" y="57"/>
                </a:lnTo>
                <a:lnTo>
                  <a:pt x="38" y="57"/>
                </a:lnTo>
                <a:lnTo>
                  <a:pt x="38" y="57"/>
                </a:lnTo>
                <a:lnTo>
                  <a:pt x="37" y="57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7" y="54"/>
                </a:lnTo>
                <a:lnTo>
                  <a:pt x="37" y="54"/>
                </a:lnTo>
                <a:lnTo>
                  <a:pt x="38" y="54"/>
                </a:lnTo>
                <a:lnTo>
                  <a:pt x="38" y="54"/>
                </a:lnTo>
                <a:lnTo>
                  <a:pt x="38" y="54"/>
                </a:lnTo>
                <a:lnTo>
                  <a:pt x="38" y="53"/>
                </a:lnTo>
                <a:lnTo>
                  <a:pt x="38" y="53"/>
                </a:lnTo>
                <a:lnTo>
                  <a:pt x="38" y="53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3" y="56"/>
                </a:lnTo>
                <a:lnTo>
                  <a:pt x="43" y="56"/>
                </a:lnTo>
                <a:lnTo>
                  <a:pt x="43" y="57"/>
                </a:lnTo>
                <a:lnTo>
                  <a:pt x="43" y="56"/>
                </a:lnTo>
                <a:lnTo>
                  <a:pt x="43" y="56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3" y="57"/>
                </a:lnTo>
                <a:lnTo>
                  <a:pt x="43" y="59"/>
                </a:lnTo>
                <a:lnTo>
                  <a:pt x="43" y="59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3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6" y="61"/>
                </a:lnTo>
                <a:lnTo>
                  <a:pt x="46" y="61"/>
                </a:lnTo>
                <a:lnTo>
                  <a:pt x="46" y="60"/>
                </a:lnTo>
                <a:lnTo>
                  <a:pt x="46" y="61"/>
                </a:lnTo>
                <a:lnTo>
                  <a:pt x="47" y="60"/>
                </a:lnTo>
                <a:lnTo>
                  <a:pt x="47" y="60"/>
                </a:lnTo>
                <a:lnTo>
                  <a:pt x="46" y="60"/>
                </a:lnTo>
                <a:lnTo>
                  <a:pt x="46" y="59"/>
                </a:lnTo>
                <a:lnTo>
                  <a:pt x="46" y="59"/>
                </a:lnTo>
                <a:lnTo>
                  <a:pt x="46" y="57"/>
                </a:lnTo>
                <a:lnTo>
                  <a:pt x="46" y="57"/>
                </a:lnTo>
                <a:lnTo>
                  <a:pt x="46" y="57"/>
                </a:lnTo>
                <a:lnTo>
                  <a:pt x="47" y="57"/>
                </a:lnTo>
                <a:lnTo>
                  <a:pt x="47" y="57"/>
                </a:lnTo>
                <a:lnTo>
                  <a:pt x="46" y="57"/>
                </a:lnTo>
                <a:lnTo>
                  <a:pt x="46" y="59"/>
                </a:lnTo>
                <a:lnTo>
                  <a:pt x="46" y="60"/>
                </a:lnTo>
                <a:lnTo>
                  <a:pt x="46" y="60"/>
                </a:lnTo>
                <a:lnTo>
                  <a:pt x="47" y="60"/>
                </a:lnTo>
                <a:lnTo>
                  <a:pt x="48" y="59"/>
                </a:lnTo>
                <a:lnTo>
                  <a:pt x="48" y="59"/>
                </a:lnTo>
                <a:lnTo>
                  <a:pt x="48" y="59"/>
                </a:lnTo>
                <a:lnTo>
                  <a:pt x="48" y="57"/>
                </a:lnTo>
                <a:lnTo>
                  <a:pt x="48" y="57"/>
                </a:lnTo>
                <a:lnTo>
                  <a:pt x="48" y="56"/>
                </a:lnTo>
                <a:lnTo>
                  <a:pt x="48" y="56"/>
                </a:lnTo>
                <a:lnTo>
                  <a:pt x="48" y="56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3"/>
                </a:lnTo>
                <a:lnTo>
                  <a:pt x="48" y="53"/>
                </a:lnTo>
                <a:lnTo>
                  <a:pt x="50" y="51"/>
                </a:lnTo>
                <a:lnTo>
                  <a:pt x="50" y="51"/>
                </a:lnTo>
                <a:lnTo>
                  <a:pt x="51" y="51"/>
                </a:lnTo>
                <a:lnTo>
                  <a:pt x="51" y="50"/>
                </a:lnTo>
                <a:lnTo>
                  <a:pt x="51" y="50"/>
                </a:lnTo>
                <a:lnTo>
                  <a:pt x="50" y="50"/>
                </a:lnTo>
                <a:lnTo>
                  <a:pt x="50" y="50"/>
                </a:lnTo>
                <a:lnTo>
                  <a:pt x="50" y="49"/>
                </a:lnTo>
                <a:lnTo>
                  <a:pt x="50" y="49"/>
                </a:lnTo>
                <a:lnTo>
                  <a:pt x="50" y="49"/>
                </a:lnTo>
                <a:lnTo>
                  <a:pt x="48" y="49"/>
                </a:lnTo>
                <a:lnTo>
                  <a:pt x="48" y="49"/>
                </a:lnTo>
                <a:lnTo>
                  <a:pt x="48" y="50"/>
                </a:lnTo>
                <a:lnTo>
                  <a:pt x="48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49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8" y="47"/>
                </a:lnTo>
                <a:lnTo>
                  <a:pt x="51" y="47"/>
                </a:lnTo>
                <a:lnTo>
                  <a:pt x="51" y="47"/>
                </a:lnTo>
                <a:lnTo>
                  <a:pt x="50" y="47"/>
                </a:lnTo>
                <a:lnTo>
                  <a:pt x="50" y="47"/>
                </a:lnTo>
                <a:lnTo>
                  <a:pt x="50" y="47"/>
                </a:lnTo>
                <a:lnTo>
                  <a:pt x="51" y="49"/>
                </a:lnTo>
                <a:lnTo>
                  <a:pt x="51" y="49"/>
                </a:lnTo>
                <a:lnTo>
                  <a:pt x="53" y="49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1" y="50"/>
                </a:lnTo>
                <a:lnTo>
                  <a:pt x="51" y="51"/>
                </a:lnTo>
                <a:lnTo>
                  <a:pt x="51" y="51"/>
                </a:lnTo>
                <a:lnTo>
                  <a:pt x="53" y="51"/>
                </a:lnTo>
                <a:lnTo>
                  <a:pt x="54" y="51"/>
                </a:lnTo>
                <a:lnTo>
                  <a:pt x="54" y="50"/>
                </a:lnTo>
                <a:lnTo>
                  <a:pt x="54" y="50"/>
                </a:lnTo>
                <a:lnTo>
                  <a:pt x="54" y="50"/>
                </a:lnTo>
                <a:lnTo>
                  <a:pt x="54" y="49"/>
                </a:lnTo>
                <a:lnTo>
                  <a:pt x="54" y="47"/>
                </a:lnTo>
                <a:lnTo>
                  <a:pt x="54" y="47"/>
                </a:lnTo>
                <a:lnTo>
                  <a:pt x="54" y="46"/>
                </a:lnTo>
                <a:lnTo>
                  <a:pt x="54" y="46"/>
                </a:lnTo>
                <a:lnTo>
                  <a:pt x="56" y="46"/>
                </a:lnTo>
                <a:lnTo>
                  <a:pt x="56" y="46"/>
                </a:lnTo>
                <a:lnTo>
                  <a:pt x="56" y="46"/>
                </a:lnTo>
                <a:lnTo>
                  <a:pt x="56" y="44"/>
                </a:lnTo>
                <a:lnTo>
                  <a:pt x="57" y="44"/>
                </a:lnTo>
                <a:lnTo>
                  <a:pt x="57" y="43"/>
                </a:lnTo>
                <a:lnTo>
                  <a:pt x="57" y="43"/>
                </a:lnTo>
                <a:lnTo>
                  <a:pt x="57" y="43"/>
                </a:lnTo>
                <a:lnTo>
                  <a:pt x="56" y="43"/>
                </a:lnTo>
                <a:lnTo>
                  <a:pt x="56" y="41"/>
                </a:lnTo>
                <a:lnTo>
                  <a:pt x="56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1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39"/>
                </a:lnTo>
                <a:lnTo>
                  <a:pt x="54" y="39"/>
                </a:lnTo>
                <a:lnTo>
                  <a:pt x="54" y="39"/>
                </a:lnTo>
                <a:lnTo>
                  <a:pt x="54" y="37"/>
                </a:lnTo>
                <a:lnTo>
                  <a:pt x="56" y="39"/>
                </a:lnTo>
                <a:lnTo>
                  <a:pt x="56" y="39"/>
                </a:lnTo>
                <a:lnTo>
                  <a:pt x="56" y="39"/>
                </a:lnTo>
                <a:lnTo>
                  <a:pt x="56" y="37"/>
                </a:lnTo>
                <a:lnTo>
                  <a:pt x="56" y="37"/>
                </a:lnTo>
                <a:lnTo>
                  <a:pt x="57" y="37"/>
                </a:lnTo>
                <a:lnTo>
                  <a:pt x="57" y="37"/>
                </a:lnTo>
                <a:lnTo>
                  <a:pt x="57" y="37"/>
                </a:lnTo>
                <a:lnTo>
                  <a:pt x="58" y="37"/>
                </a:lnTo>
                <a:lnTo>
                  <a:pt x="60" y="36"/>
                </a:lnTo>
                <a:lnTo>
                  <a:pt x="60" y="36"/>
                </a:lnTo>
                <a:lnTo>
                  <a:pt x="61" y="36"/>
                </a:lnTo>
                <a:lnTo>
                  <a:pt x="61" y="36"/>
                </a:lnTo>
                <a:lnTo>
                  <a:pt x="61" y="34"/>
                </a:lnTo>
                <a:lnTo>
                  <a:pt x="61" y="34"/>
                </a:lnTo>
                <a:lnTo>
                  <a:pt x="63" y="34"/>
                </a:lnTo>
                <a:lnTo>
                  <a:pt x="63" y="34"/>
                </a:lnTo>
                <a:lnTo>
                  <a:pt x="64" y="34"/>
                </a:lnTo>
                <a:lnTo>
                  <a:pt x="64" y="33"/>
                </a:lnTo>
                <a:lnTo>
                  <a:pt x="65" y="33"/>
                </a:lnTo>
                <a:lnTo>
                  <a:pt x="67" y="31"/>
                </a:lnTo>
                <a:lnTo>
                  <a:pt x="67" y="31"/>
                </a:lnTo>
                <a:lnTo>
                  <a:pt x="67" y="31"/>
                </a:lnTo>
                <a:lnTo>
                  <a:pt x="65" y="30"/>
                </a:lnTo>
                <a:lnTo>
                  <a:pt x="65" y="30"/>
                </a:lnTo>
                <a:lnTo>
                  <a:pt x="65" y="31"/>
                </a:lnTo>
                <a:lnTo>
                  <a:pt x="64" y="31"/>
                </a:lnTo>
                <a:lnTo>
                  <a:pt x="64" y="31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5" y="30"/>
                </a:lnTo>
                <a:lnTo>
                  <a:pt x="65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8" y="27"/>
                </a:lnTo>
                <a:lnTo>
                  <a:pt x="68" y="27"/>
                </a:lnTo>
                <a:lnTo>
                  <a:pt x="70" y="26"/>
                </a:lnTo>
                <a:lnTo>
                  <a:pt x="70" y="26"/>
                </a:lnTo>
                <a:lnTo>
                  <a:pt x="70" y="26"/>
                </a:lnTo>
                <a:lnTo>
                  <a:pt x="70" y="24"/>
                </a:lnTo>
                <a:lnTo>
                  <a:pt x="70" y="24"/>
                </a:lnTo>
                <a:lnTo>
                  <a:pt x="70" y="23"/>
                </a:lnTo>
                <a:lnTo>
                  <a:pt x="71" y="23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5" y="22"/>
                </a:lnTo>
                <a:lnTo>
                  <a:pt x="75" y="22"/>
                </a:lnTo>
                <a:lnTo>
                  <a:pt x="77" y="22"/>
                </a:lnTo>
                <a:lnTo>
                  <a:pt x="78" y="22"/>
                </a:lnTo>
                <a:lnTo>
                  <a:pt x="78" y="22"/>
                </a:lnTo>
                <a:lnTo>
                  <a:pt x="80" y="20"/>
                </a:lnTo>
                <a:lnTo>
                  <a:pt x="80" y="20"/>
                </a:lnTo>
                <a:lnTo>
                  <a:pt x="80" y="22"/>
                </a:lnTo>
                <a:lnTo>
                  <a:pt x="80" y="22"/>
                </a:lnTo>
                <a:lnTo>
                  <a:pt x="81" y="22"/>
                </a:lnTo>
                <a:lnTo>
                  <a:pt x="81" y="22"/>
                </a:lnTo>
                <a:lnTo>
                  <a:pt x="81" y="20"/>
                </a:lnTo>
                <a:lnTo>
                  <a:pt x="83" y="20"/>
                </a:lnTo>
                <a:lnTo>
                  <a:pt x="83" y="20"/>
                </a:lnTo>
                <a:lnTo>
                  <a:pt x="84" y="20"/>
                </a:lnTo>
                <a:lnTo>
                  <a:pt x="84" y="20"/>
                </a:lnTo>
                <a:lnTo>
                  <a:pt x="84" y="20"/>
                </a:lnTo>
                <a:lnTo>
                  <a:pt x="85" y="20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7" y="20"/>
                </a:lnTo>
                <a:lnTo>
                  <a:pt x="87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7"/>
                </a:lnTo>
                <a:lnTo>
                  <a:pt x="91" y="17"/>
                </a:lnTo>
                <a:lnTo>
                  <a:pt x="91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4" y="19"/>
                </a:lnTo>
                <a:lnTo>
                  <a:pt x="94" y="19"/>
                </a:lnTo>
                <a:lnTo>
                  <a:pt x="94" y="17"/>
                </a:lnTo>
                <a:lnTo>
                  <a:pt x="94" y="17"/>
                </a:lnTo>
                <a:lnTo>
                  <a:pt x="94" y="19"/>
                </a:lnTo>
                <a:lnTo>
                  <a:pt x="95" y="19"/>
                </a:lnTo>
                <a:lnTo>
                  <a:pt x="95" y="19"/>
                </a:lnTo>
                <a:lnTo>
                  <a:pt x="97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100" y="17"/>
                </a:lnTo>
                <a:lnTo>
                  <a:pt x="101" y="17"/>
                </a:lnTo>
                <a:lnTo>
                  <a:pt x="101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6"/>
                </a:lnTo>
                <a:lnTo>
                  <a:pt x="105" y="16"/>
                </a:lnTo>
                <a:lnTo>
                  <a:pt x="105" y="14"/>
                </a:lnTo>
                <a:lnTo>
                  <a:pt x="105" y="14"/>
                </a:lnTo>
                <a:lnTo>
                  <a:pt x="107" y="14"/>
                </a:lnTo>
                <a:lnTo>
                  <a:pt x="107" y="14"/>
                </a:lnTo>
                <a:lnTo>
                  <a:pt x="107" y="14"/>
                </a:lnTo>
                <a:lnTo>
                  <a:pt x="108" y="14"/>
                </a:lnTo>
                <a:lnTo>
                  <a:pt x="108" y="14"/>
                </a:lnTo>
                <a:lnTo>
                  <a:pt x="108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6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6"/>
                </a:lnTo>
                <a:lnTo>
                  <a:pt x="111" y="14"/>
                </a:lnTo>
                <a:lnTo>
                  <a:pt x="111" y="14"/>
                </a:lnTo>
                <a:lnTo>
                  <a:pt x="111" y="14"/>
                </a:lnTo>
                <a:lnTo>
                  <a:pt x="111" y="13"/>
                </a:lnTo>
                <a:lnTo>
                  <a:pt x="112" y="14"/>
                </a:lnTo>
                <a:lnTo>
                  <a:pt x="112" y="16"/>
                </a:lnTo>
                <a:lnTo>
                  <a:pt x="112" y="16"/>
                </a:lnTo>
                <a:lnTo>
                  <a:pt x="114" y="16"/>
                </a:lnTo>
                <a:lnTo>
                  <a:pt x="114" y="14"/>
                </a:lnTo>
                <a:lnTo>
                  <a:pt x="114" y="14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8" y="13"/>
                </a:lnTo>
                <a:lnTo>
                  <a:pt x="120" y="13"/>
                </a:lnTo>
                <a:lnTo>
                  <a:pt x="121" y="13"/>
                </a:lnTo>
                <a:lnTo>
                  <a:pt x="121" y="13"/>
                </a:lnTo>
                <a:lnTo>
                  <a:pt x="122" y="13"/>
                </a:lnTo>
                <a:lnTo>
                  <a:pt x="122" y="14"/>
                </a:lnTo>
                <a:lnTo>
                  <a:pt x="122" y="14"/>
                </a:lnTo>
                <a:lnTo>
                  <a:pt x="122" y="14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5" y="13"/>
                </a:lnTo>
                <a:lnTo>
                  <a:pt x="125" y="13"/>
                </a:lnTo>
                <a:lnTo>
                  <a:pt x="125" y="14"/>
                </a:lnTo>
                <a:lnTo>
                  <a:pt x="125" y="14"/>
                </a:lnTo>
                <a:lnTo>
                  <a:pt x="125" y="13"/>
                </a:lnTo>
                <a:lnTo>
                  <a:pt x="127" y="13"/>
                </a:lnTo>
                <a:lnTo>
                  <a:pt x="128" y="13"/>
                </a:lnTo>
                <a:lnTo>
                  <a:pt x="128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2"/>
                </a:lnTo>
                <a:lnTo>
                  <a:pt x="130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2" y="13"/>
                </a:lnTo>
                <a:lnTo>
                  <a:pt x="134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3"/>
                </a:lnTo>
                <a:lnTo>
                  <a:pt x="137" y="13"/>
                </a:lnTo>
                <a:lnTo>
                  <a:pt x="137" y="13"/>
                </a:lnTo>
                <a:lnTo>
                  <a:pt x="137" y="14"/>
                </a:lnTo>
                <a:lnTo>
                  <a:pt x="138" y="14"/>
                </a:lnTo>
                <a:lnTo>
                  <a:pt x="138" y="14"/>
                </a:lnTo>
                <a:lnTo>
                  <a:pt x="140" y="14"/>
                </a:lnTo>
                <a:lnTo>
                  <a:pt x="140" y="14"/>
                </a:lnTo>
                <a:lnTo>
                  <a:pt x="141" y="14"/>
                </a:lnTo>
                <a:lnTo>
                  <a:pt x="142" y="14"/>
                </a:lnTo>
                <a:lnTo>
                  <a:pt x="142" y="13"/>
                </a:lnTo>
                <a:lnTo>
                  <a:pt x="144" y="13"/>
                </a:lnTo>
                <a:lnTo>
                  <a:pt x="144" y="13"/>
                </a:lnTo>
                <a:lnTo>
                  <a:pt x="144" y="13"/>
                </a:lnTo>
                <a:lnTo>
                  <a:pt x="145" y="13"/>
                </a:lnTo>
                <a:lnTo>
                  <a:pt x="145" y="13"/>
                </a:lnTo>
                <a:lnTo>
                  <a:pt x="144" y="14"/>
                </a:lnTo>
                <a:lnTo>
                  <a:pt x="144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7" y="14"/>
                </a:lnTo>
                <a:lnTo>
                  <a:pt x="147" y="14"/>
                </a:lnTo>
                <a:lnTo>
                  <a:pt x="147" y="13"/>
                </a:lnTo>
                <a:lnTo>
                  <a:pt x="147" y="13"/>
                </a:lnTo>
                <a:lnTo>
                  <a:pt x="147" y="14"/>
                </a:lnTo>
                <a:lnTo>
                  <a:pt x="148" y="14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4"/>
                </a:lnTo>
                <a:lnTo>
                  <a:pt x="150" y="14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2" y="14"/>
                </a:lnTo>
                <a:lnTo>
                  <a:pt x="152" y="14"/>
                </a:lnTo>
                <a:lnTo>
                  <a:pt x="152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3"/>
                </a:lnTo>
                <a:lnTo>
                  <a:pt x="154" y="13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3"/>
                </a:lnTo>
                <a:lnTo>
                  <a:pt x="158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7"/>
                </a:lnTo>
                <a:lnTo>
                  <a:pt x="155" y="17"/>
                </a:lnTo>
                <a:lnTo>
                  <a:pt x="155" y="17"/>
                </a:lnTo>
                <a:lnTo>
                  <a:pt x="157" y="17"/>
                </a:lnTo>
                <a:lnTo>
                  <a:pt x="157" y="17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60" y="19"/>
                </a:lnTo>
                <a:lnTo>
                  <a:pt x="160" y="19"/>
                </a:lnTo>
                <a:lnTo>
                  <a:pt x="161" y="20"/>
                </a:lnTo>
                <a:lnTo>
                  <a:pt x="161" y="20"/>
                </a:lnTo>
                <a:lnTo>
                  <a:pt x="162" y="19"/>
                </a:lnTo>
                <a:lnTo>
                  <a:pt x="162" y="19"/>
                </a:lnTo>
                <a:lnTo>
                  <a:pt x="162" y="19"/>
                </a:lnTo>
                <a:lnTo>
                  <a:pt x="162" y="17"/>
                </a:lnTo>
                <a:lnTo>
                  <a:pt x="162" y="17"/>
                </a:lnTo>
                <a:lnTo>
                  <a:pt x="162" y="16"/>
                </a:lnTo>
                <a:lnTo>
                  <a:pt x="162" y="16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3"/>
                </a:lnTo>
                <a:lnTo>
                  <a:pt x="164" y="13"/>
                </a:lnTo>
                <a:lnTo>
                  <a:pt x="164" y="13"/>
                </a:lnTo>
                <a:lnTo>
                  <a:pt x="164" y="13"/>
                </a:lnTo>
                <a:lnTo>
                  <a:pt x="165" y="14"/>
                </a:lnTo>
                <a:lnTo>
                  <a:pt x="165" y="14"/>
                </a:lnTo>
                <a:lnTo>
                  <a:pt x="167" y="14"/>
                </a:lnTo>
                <a:lnTo>
                  <a:pt x="167" y="14"/>
                </a:lnTo>
                <a:lnTo>
                  <a:pt x="167" y="16"/>
                </a:lnTo>
                <a:lnTo>
                  <a:pt x="167" y="16"/>
                </a:lnTo>
                <a:lnTo>
                  <a:pt x="165" y="16"/>
                </a:lnTo>
                <a:lnTo>
                  <a:pt x="165" y="16"/>
                </a:lnTo>
                <a:lnTo>
                  <a:pt x="165" y="16"/>
                </a:lnTo>
                <a:lnTo>
                  <a:pt x="167" y="16"/>
                </a:lnTo>
                <a:lnTo>
                  <a:pt x="168" y="17"/>
                </a:lnTo>
                <a:lnTo>
                  <a:pt x="168" y="17"/>
                </a:lnTo>
                <a:lnTo>
                  <a:pt x="169" y="17"/>
                </a:lnTo>
                <a:lnTo>
                  <a:pt x="169" y="17"/>
                </a:lnTo>
                <a:lnTo>
                  <a:pt x="169" y="17"/>
                </a:lnTo>
                <a:lnTo>
                  <a:pt x="171" y="17"/>
                </a:lnTo>
                <a:lnTo>
                  <a:pt x="171" y="17"/>
                </a:lnTo>
                <a:lnTo>
                  <a:pt x="172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6"/>
                </a:lnTo>
                <a:lnTo>
                  <a:pt x="174" y="16"/>
                </a:lnTo>
                <a:lnTo>
                  <a:pt x="174" y="16"/>
                </a:lnTo>
                <a:lnTo>
                  <a:pt x="175" y="17"/>
                </a:lnTo>
                <a:lnTo>
                  <a:pt x="175" y="17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7" y="16"/>
                </a:lnTo>
                <a:lnTo>
                  <a:pt x="177" y="16"/>
                </a:lnTo>
                <a:lnTo>
                  <a:pt x="175" y="16"/>
                </a:lnTo>
                <a:lnTo>
                  <a:pt x="175" y="17"/>
                </a:lnTo>
                <a:lnTo>
                  <a:pt x="175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8" y="16"/>
                </a:lnTo>
                <a:lnTo>
                  <a:pt x="178" y="16"/>
                </a:lnTo>
                <a:lnTo>
                  <a:pt x="178" y="17"/>
                </a:lnTo>
                <a:lnTo>
                  <a:pt x="179" y="17"/>
                </a:lnTo>
                <a:lnTo>
                  <a:pt x="179" y="17"/>
                </a:lnTo>
                <a:lnTo>
                  <a:pt x="179" y="16"/>
                </a:lnTo>
                <a:lnTo>
                  <a:pt x="179" y="16"/>
                </a:lnTo>
                <a:lnTo>
                  <a:pt x="181" y="17"/>
                </a:lnTo>
                <a:lnTo>
                  <a:pt x="181" y="17"/>
                </a:lnTo>
                <a:lnTo>
                  <a:pt x="182" y="17"/>
                </a:lnTo>
                <a:lnTo>
                  <a:pt x="184" y="17"/>
                </a:lnTo>
                <a:lnTo>
                  <a:pt x="184" y="17"/>
                </a:lnTo>
                <a:lnTo>
                  <a:pt x="184" y="16"/>
                </a:lnTo>
                <a:lnTo>
                  <a:pt x="185" y="16"/>
                </a:lnTo>
                <a:lnTo>
                  <a:pt x="185" y="16"/>
                </a:lnTo>
                <a:lnTo>
                  <a:pt x="187" y="16"/>
                </a:lnTo>
                <a:lnTo>
                  <a:pt x="188" y="16"/>
                </a:lnTo>
                <a:lnTo>
                  <a:pt x="188" y="16"/>
                </a:lnTo>
                <a:lnTo>
                  <a:pt x="188" y="14"/>
                </a:lnTo>
                <a:lnTo>
                  <a:pt x="188" y="14"/>
                </a:lnTo>
                <a:lnTo>
                  <a:pt x="188" y="13"/>
                </a:lnTo>
                <a:lnTo>
                  <a:pt x="188" y="13"/>
                </a:lnTo>
                <a:lnTo>
                  <a:pt x="188" y="13"/>
                </a:lnTo>
                <a:lnTo>
                  <a:pt x="189" y="13"/>
                </a:lnTo>
                <a:lnTo>
                  <a:pt x="189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89" y="13"/>
                </a:lnTo>
                <a:lnTo>
                  <a:pt x="188" y="13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9" y="16"/>
                </a:lnTo>
                <a:lnTo>
                  <a:pt x="189" y="16"/>
                </a:lnTo>
                <a:lnTo>
                  <a:pt x="191" y="16"/>
                </a:lnTo>
                <a:lnTo>
                  <a:pt x="192" y="16"/>
                </a:lnTo>
                <a:lnTo>
                  <a:pt x="195" y="16"/>
                </a:lnTo>
                <a:lnTo>
                  <a:pt x="195" y="16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9" y="14"/>
                </a:lnTo>
                <a:lnTo>
                  <a:pt x="199" y="14"/>
                </a:lnTo>
                <a:lnTo>
                  <a:pt x="201" y="14"/>
                </a:lnTo>
                <a:lnTo>
                  <a:pt x="202" y="14"/>
                </a:lnTo>
                <a:lnTo>
                  <a:pt x="202" y="14"/>
                </a:lnTo>
                <a:lnTo>
                  <a:pt x="204" y="14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7" y="13"/>
                </a:lnTo>
                <a:lnTo>
                  <a:pt x="207" y="13"/>
                </a:lnTo>
                <a:lnTo>
                  <a:pt x="207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9" y="13"/>
                </a:lnTo>
                <a:lnTo>
                  <a:pt x="209" y="13"/>
                </a:lnTo>
                <a:lnTo>
                  <a:pt x="209" y="13"/>
                </a:lnTo>
                <a:lnTo>
                  <a:pt x="211" y="13"/>
                </a:lnTo>
                <a:lnTo>
                  <a:pt x="212" y="13"/>
                </a:lnTo>
                <a:lnTo>
                  <a:pt x="214" y="13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3"/>
                </a:lnTo>
                <a:lnTo>
                  <a:pt x="216" y="13"/>
                </a:lnTo>
                <a:lnTo>
                  <a:pt x="216" y="13"/>
                </a:lnTo>
                <a:lnTo>
                  <a:pt x="218" y="14"/>
                </a:lnTo>
                <a:lnTo>
                  <a:pt x="218" y="14"/>
                </a:lnTo>
                <a:lnTo>
                  <a:pt x="218" y="13"/>
                </a:lnTo>
                <a:lnTo>
                  <a:pt x="219" y="13"/>
                </a:lnTo>
                <a:lnTo>
                  <a:pt x="221" y="13"/>
                </a:lnTo>
                <a:lnTo>
                  <a:pt x="221" y="13"/>
                </a:lnTo>
                <a:lnTo>
                  <a:pt x="221" y="13"/>
                </a:lnTo>
                <a:lnTo>
                  <a:pt x="222" y="13"/>
                </a:lnTo>
                <a:lnTo>
                  <a:pt x="222" y="13"/>
                </a:lnTo>
                <a:lnTo>
                  <a:pt x="222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9" y="10"/>
                </a:lnTo>
                <a:lnTo>
                  <a:pt x="229" y="10"/>
                </a:lnTo>
                <a:lnTo>
                  <a:pt x="228" y="10"/>
                </a:lnTo>
                <a:lnTo>
                  <a:pt x="228" y="10"/>
                </a:lnTo>
                <a:lnTo>
                  <a:pt x="226" y="10"/>
                </a:lnTo>
                <a:lnTo>
                  <a:pt x="226" y="10"/>
                </a:lnTo>
                <a:lnTo>
                  <a:pt x="228" y="10"/>
                </a:lnTo>
                <a:lnTo>
                  <a:pt x="228" y="9"/>
                </a:lnTo>
                <a:lnTo>
                  <a:pt x="229" y="9"/>
                </a:lnTo>
                <a:lnTo>
                  <a:pt x="229" y="10"/>
                </a:lnTo>
                <a:lnTo>
                  <a:pt x="229" y="10"/>
                </a:lnTo>
                <a:lnTo>
                  <a:pt x="231" y="10"/>
                </a:lnTo>
                <a:lnTo>
                  <a:pt x="231" y="10"/>
                </a:lnTo>
                <a:lnTo>
                  <a:pt x="232" y="10"/>
                </a:lnTo>
                <a:lnTo>
                  <a:pt x="232" y="10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2" y="9"/>
                </a:lnTo>
                <a:lnTo>
                  <a:pt x="232" y="9"/>
                </a:lnTo>
                <a:lnTo>
                  <a:pt x="232" y="7"/>
                </a:lnTo>
                <a:lnTo>
                  <a:pt x="232" y="7"/>
                </a:lnTo>
                <a:lnTo>
                  <a:pt x="234" y="7"/>
                </a:lnTo>
                <a:lnTo>
                  <a:pt x="234" y="7"/>
                </a:lnTo>
                <a:lnTo>
                  <a:pt x="234" y="9"/>
                </a:lnTo>
                <a:lnTo>
                  <a:pt x="234" y="9"/>
                </a:lnTo>
                <a:lnTo>
                  <a:pt x="235" y="9"/>
                </a:lnTo>
                <a:lnTo>
                  <a:pt x="235" y="9"/>
                </a:lnTo>
                <a:lnTo>
                  <a:pt x="236" y="9"/>
                </a:lnTo>
                <a:lnTo>
                  <a:pt x="238" y="9"/>
                </a:lnTo>
                <a:lnTo>
                  <a:pt x="238" y="9"/>
                </a:lnTo>
                <a:lnTo>
                  <a:pt x="238" y="7"/>
                </a:lnTo>
                <a:lnTo>
                  <a:pt x="238" y="7"/>
                </a:lnTo>
                <a:lnTo>
                  <a:pt x="238" y="6"/>
                </a:lnTo>
                <a:lnTo>
                  <a:pt x="238" y="6"/>
                </a:lnTo>
                <a:lnTo>
                  <a:pt x="238" y="6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9" y="7"/>
                </a:lnTo>
                <a:lnTo>
                  <a:pt x="239" y="9"/>
                </a:lnTo>
                <a:lnTo>
                  <a:pt x="239" y="9"/>
                </a:lnTo>
                <a:lnTo>
                  <a:pt x="241" y="9"/>
                </a:lnTo>
                <a:lnTo>
                  <a:pt x="242" y="9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5" y="6"/>
                </a:lnTo>
                <a:lnTo>
                  <a:pt x="246" y="6"/>
                </a:lnTo>
                <a:lnTo>
                  <a:pt x="246" y="6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8" y="7"/>
                </a:lnTo>
                <a:lnTo>
                  <a:pt x="248" y="6"/>
                </a:lnTo>
                <a:lnTo>
                  <a:pt x="248" y="6"/>
                </a:lnTo>
                <a:lnTo>
                  <a:pt x="248" y="6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3"/>
                </a:lnTo>
                <a:lnTo>
                  <a:pt x="248" y="3"/>
                </a:lnTo>
                <a:lnTo>
                  <a:pt x="248" y="4"/>
                </a:lnTo>
                <a:lnTo>
                  <a:pt x="248" y="4"/>
                </a:lnTo>
                <a:lnTo>
                  <a:pt x="249" y="3"/>
                </a:lnTo>
                <a:lnTo>
                  <a:pt x="249" y="3"/>
                </a:lnTo>
                <a:lnTo>
                  <a:pt x="251" y="3"/>
                </a:lnTo>
                <a:lnTo>
                  <a:pt x="251" y="3"/>
                </a:lnTo>
                <a:lnTo>
                  <a:pt x="252" y="4"/>
                </a:lnTo>
                <a:lnTo>
                  <a:pt x="249" y="6"/>
                </a:lnTo>
                <a:lnTo>
                  <a:pt x="249" y="6"/>
                </a:lnTo>
                <a:lnTo>
                  <a:pt x="251" y="6"/>
                </a:lnTo>
                <a:lnTo>
                  <a:pt x="251" y="6"/>
                </a:lnTo>
                <a:lnTo>
                  <a:pt x="252" y="6"/>
                </a:lnTo>
                <a:lnTo>
                  <a:pt x="252" y="6"/>
                </a:lnTo>
                <a:lnTo>
                  <a:pt x="252" y="6"/>
                </a:lnTo>
                <a:lnTo>
                  <a:pt x="254" y="6"/>
                </a:lnTo>
                <a:lnTo>
                  <a:pt x="255" y="6"/>
                </a:lnTo>
                <a:lnTo>
                  <a:pt x="256" y="4"/>
                </a:lnTo>
                <a:lnTo>
                  <a:pt x="258" y="4"/>
                </a:lnTo>
                <a:lnTo>
                  <a:pt x="258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61" y="4"/>
                </a:lnTo>
                <a:lnTo>
                  <a:pt x="262" y="4"/>
                </a:lnTo>
                <a:lnTo>
                  <a:pt x="264" y="4"/>
                </a:lnTo>
                <a:lnTo>
                  <a:pt x="265" y="3"/>
                </a:lnTo>
                <a:lnTo>
                  <a:pt x="265" y="3"/>
                </a:lnTo>
                <a:lnTo>
                  <a:pt x="265" y="4"/>
                </a:lnTo>
                <a:lnTo>
                  <a:pt x="264" y="4"/>
                </a:lnTo>
                <a:lnTo>
                  <a:pt x="262" y="4"/>
                </a:lnTo>
                <a:lnTo>
                  <a:pt x="261" y="6"/>
                </a:lnTo>
                <a:lnTo>
                  <a:pt x="261" y="6"/>
                </a:lnTo>
                <a:lnTo>
                  <a:pt x="261" y="6"/>
                </a:lnTo>
                <a:lnTo>
                  <a:pt x="259" y="6"/>
                </a:lnTo>
                <a:lnTo>
                  <a:pt x="258" y="6"/>
                </a:lnTo>
                <a:lnTo>
                  <a:pt x="258" y="6"/>
                </a:lnTo>
                <a:lnTo>
                  <a:pt x="256" y="6"/>
                </a:lnTo>
                <a:lnTo>
                  <a:pt x="256" y="7"/>
                </a:lnTo>
                <a:lnTo>
                  <a:pt x="256" y="7"/>
                </a:lnTo>
                <a:lnTo>
                  <a:pt x="258" y="7"/>
                </a:lnTo>
                <a:lnTo>
                  <a:pt x="258" y="7"/>
                </a:lnTo>
                <a:lnTo>
                  <a:pt x="259" y="7"/>
                </a:lnTo>
                <a:lnTo>
                  <a:pt x="261" y="7"/>
                </a:lnTo>
                <a:lnTo>
                  <a:pt x="262" y="9"/>
                </a:lnTo>
                <a:lnTo>
                  <a:pt x="262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7"/>
                </a:lnTo>
                <a:lnTo>
                  <a:pt x="264" y="7"/>
                </a:lnTo>
                <a:lnTo>
                  <a:pt x="264" y="7"/>
                </a:lnTo>
                <a:lnTo>
                  <a:pt x="264" y="6"/>
                </a:lnTo>
                <a:lnTo>
                  <a:pt x="265" y="6"/>
                </a:lnTo>
                <a:lnTo>
                  <a:pt x="265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8" y="6"/>
                </a:lnTo>
                <a:lnTo>
                  <a:pt x="268" y="6"/>
                </a:lnTo>
                <a:lnTo>
                  <a:pt x="269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2" y="6"/>
                </a:lnTo>
                <a:lnTo>
                  <a:pt x="272" y="6"/>
                </a:lnTo>
                <a:lnTo>
                  <a:pt x="273" y="6"/>
                </a:lnTo>
                <a:lnTo>
                  <a:pt x="273" y="6"/>
                </a:lnTo>
                <a:lnTo>
                  <a:pt x="273" y="7"/>
                </a:lnTo>
                <a:lnTo>
                  <a:pt x="273" y="9"/>
                </a:lnTo>
                <a:lnTo>
                  <a:pt x="273" y="9"/>
                </a:lnTo>
                <a:lnTo>
                  <a:pt x="275" y="7"/>
                </a:lnTo>
                <a:lnTo>
                  <a:pt x="275" y="7"/>
                </a:lnTo>
                <a:lnTo>
                  <a:pt x="275" y="9"/>
                </a:lnTo>
                <a:lnTo>
                  <a:pt x="276" y="10"/>
                </a:lnTo>
                <a:lnTo>
                  <a:pt x="276" y="10"/>
                </a:lnTo>
                <a:lnTo>
                  <a:pt x="276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9" y="9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81" y="7"/>
                </a:lnTo>
                <a:lnTo>
                  <a:pt x="281" y="7"/>
                </a:lnTo>
                <a:lnTo>
                  <a:pt x="281" y="7"/>
                </a:lnTo>
                <a:lnTo>
                  <a:pt x="282" y="7"/>
                </a:lnTo>
                <a:lnTo>
                  <a:pt x="282" y="7"/>
                </a:lnTo>
                <a:lnTo>
                  <a:pt x="283" y="6"/>
                </a:lnTo>
                <a:lnTo>
                  <a:pt x="283" y="6"/>
                </a:lnTo>
                <a:lnTo>
                  <a:pt x="282" y="6"/>
                </a:lnTo>
                <a:lnTo>
                  <a:pt x="281" y="6"/>
                </a:lnTo>
                <a:lnTo>
                  <a:pt x="281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7"/>
                </a:lnTo>
                <a:lnTo>
                  <a:pt x="278" y="7"/>
                </a:lnTo>
                <a:lnTo>
                  <a:pt x="278" y="7"/>
                </a:lnTo>
                <a:lnTo>
                  <a:pt x="279" y="7"/>
                </a:lnTo>
                <a:lnTo>
                  <a:pt x="279" y="6"/>
                </a:lnTo>
                <a:lnTo>
                  <a:pt x="279" y="6"/>
                </a:lnTo>
                <a:lnTo>
                  <a:pt x="278" y="6"/>
                </a:lnTo>
                <a:lnTo>
                  <a:pt x="278" y="6"/>
                </a:lnTo>
                <a:lnTo>
                  <a:pt x="276" y="6"/>
                </a:lnTo>
                <a:lnTo>
                  <a:pt x="276" y="6"/>
                </a:lnTo>
                <a:lnTo>
                  <a:pt x="275" y="6"/>
                </a:lnTo>
                <a:lnTo>
                  <a:pt x="275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4"/>
                </a:lnTo>
                <a:lnTo>
                  <a:pt x="282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3"/>
                </a:lnTo>
                <a:lnTo>
                  <a:pt x="282" y="3"/>
                </a:lnTo>
                <a:lnTo>
                  <a:pt x="282" y="3"/>
                </a:lnTo>
                <a:lnTo>
                  <a:pt x="283" y="3"/>
                </a:lnTo>
                <a:lnTo>
                  <a:pt x="285" y="3"/>
                </a:lnTo>
                <a:lnTo>
                  <a:pt x="286" y="2"/>
                </a:lnTo>
                <a:lnTo>
                  <a:pt x="289" y="2"/>
                </a:lnTo>
                <a:lnTo>
                  <a:pt x="291" y="2"/>
                </a:lnTo>
                <a:lnTo>
                  <a:pt x="292" y="0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" name="图片 2" descr="WeChat4f53e7604b837d7aa1f2244d5682a99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1229995"/>
            <a:ext cx="8613775" cy="4981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2231"/>
            <a:ext cx="572967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Demo</a:t>
            </a:r>
            <a:endParaRPr lang="zh-CN" altLang="en-US" sz="2800" b="1" dirty="0">
              <a:solidFill>
                <a:srgbClr val="57BEAC"/>
              </a:solidFill>
            </a:endParaRPr>
          </a:p>
          <a:p>
            <a:pPr algn="ctr"/>
            <a:endParaRPr lang="zh-CN" altLang="en-US" sz="2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2071647526479_.p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" y="1857375"/>
            <a:ext cx="7415530" cy="41643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08422" y="850306"/>
            <a:ext cx="50139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b="1" dirty="0"/>
              <a:t> 01</a:t>
            </a:r>
            <a:r>
              <a:rPr lang="en-US" altLang="zh-CN" sz="2400" b="1" dirty="0"/>
              <a:t>About move, merge and score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1568450" y="1260475"/>
            <a:ext cx="6631940" cy="10985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488045" y="1260475"/>
            <a:ext cx="3469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Score records the newly points</a:t>
            </a:r>
            <a:r>
              <a:rPr lang="en-US" altLang="zh-CN" sz="1600"/>
              <a:t>.</a:t>
            </a:r>
          </a:p>
          <a:p>
            <a:r>
              <a:rPr lang="en-US" altLang="zh-CN" sz="1600"/>
              <a:t>The highest score is still recorded as the previous highest score.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5535930" y="5144135"/>
            <a:ext cx="28276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488045" y="4959985"/>
            <a:ext cx="3293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new number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2231"/>
            <a:ext cx="572967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Demo</a:t>
            </a:r>
            <a:endParaRPr lang="zh-CN" altLang="en-US" sz="2800" b="1" dirty="0">
              <a:solidFill>
                <a:srgbClr val="57BEAC"/>
              </a:solidFill>
            </a:endParaRPr>
          </a:p>
          <a:p>
            <a:pPr algn="ctr"/>
            <a:endParaRPr lang="zh-CN" altLang="en-US" sz="2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2071647526479_.pic"/>
          <p:cNvPicPr>
            <a:picLocks noChangeAspect="1"/>
          </p:cNvPicPr>
          <p:nvPr/>
        </p:nvPicPr>
        <p:blipFill>
          <a:blip r:embed="rId4"/>
          <a:srcRect t="27768" r="75390" b="60018"/>
          <a:stretch>
            <a:fillRect/>
          </a:stretch>
        </p:blipFill>
        <p:spPr>
          <a:xfrm>
            <a:off x="681990" y="1692910"/>
            <a:ext cx="2587625" cy="72136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5887" y="863006"/>
            <a:ext cx="37084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b="1" dirty="0"/>
              <a:t> 02</a:t>
            </a:r>
            <a:r>
              <a:rPr lang="en-US" altLang="zh-CN" sz="2400" b="1" dirty="0"/>
              <a:t>About Function Keys</a:t>
            </a:r>
          </a:p>
        </p:txBody>
      </p:sp>
      <p:pic>
        <p:nvPicPr>
          <p:cNvPr id="7" name="图片 6" descr="12111647527454_.pic"/>
          <p:cNvPicPr>
            <a:picLocks noChangeAspect="1"/>
          </p:cNvPicPr>
          <p:nvPr/>
        </p:nvPicPr>
        <p:blipFill>
          <a:blip r:embed="rId5"/>
          <a:srcRect r="9265"/>
          <a:stretch>
            <a:fillRect/>
          </a:stretch>
        </p:blipFill>
        <p:spPr>
          <a:xfrm>
            <a:off x="546100" y="2648585"/>
            <a:ext cx="5808980" cy="3583940"/>
          </a:xfrm>
          <a:prstGeom prst="rect">
            <a:avLst/>
          </a:prstGeom>
        </p:spPr>
      </p:pic>
      <p:pic>
        <p:nvPicPr>
          <p:cNvPr id="8" name="图片 7" descr="12121647527469_.pi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870" y="2134235"/>
            <a:ext cx="5205730" cy="4207510"/>
          </a:xfrm>
          <a:prstGeom prst="rect">
            <a:avLst/>
          </a:prstGeom>
        </p:spPr>
      </p:pic>
      <p:sp>
        <p:nvSpPr>
          <p:cNvPr id="9" name="燕尾形箭头 8"/>
          <p:cNvSpPr/>
          <p:nvPr/>
        </p:nvSpPr>
        <p:spPr>
          <a:xfrm>
            <a:off x="5725795" y="4478020"/>
            <a:ext cx="1231900" cy="389255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2231"/>
            <a:ext cx="572967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Demo</a:t>
            </a:r>
            <a:endParaRPr lang="zh-CN" altLang="en-US" sz="2800" b="1" dirty="0">
              <a:solidFill>
                <a:srgbClr val="57BEAC"/>
              </a:solidFill>
            </a:endParaRPr>
          </a:p>
          <a:p>
            <a:pPr algn="ctr"/>
            <a:endParaRPr lang="zh-CN" altLang="en-US" sz="2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5887" y="863006"/>
            <a:ext cx="37084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b="1" dirty="0"/>
              <a:t> 02</a:t>
            </a:r>
            <a:r>
              <a:rPr lang="en-US" altLang="zh-CN" sz="2400" b="1" dirty="0"/>
              <a:t>About Function Keys</a:t>
            </a:r>
          </a:p>
        </p:txBody>
      </p:sp>
      <p:pic>
        <p:nvPicPr>
          <p:cNvPr id="6" name="图片 5" descr="12071647526479_.pic"/>
          <p:cNvPicPr>
            <a:picLocks noChangeAspect="1"/>
          </p:cNvPicPr>
          <p:nvPr/>
        </p:nvPicPr>
        <p:blipFill>
          <a:blip r:embed="rId4"/>
          <a:srcRect t="39235" r="76237" b="50656"/>
          <a:stretch>
            <a:fillRect/>
          </a:stretch>
        </p:blipFill>
        <p:spPr>
          <a:xfrm>
            <a:off x="813435" y="1807210"/>
            <a:ext cx="2374900" cy="567690"/>
          </a:xfrm>
          <a:prstGeom prst="rect">
            <a:avLst/>
          </a:prstGeom>
        </p:spPr>
      </p:pic>
      <p:pic>
        <p:nvPicPr>
          <p:cNvPr id="10" name="图片 9" descr="12161647527781_.pic"/>
          <p:cNvPicPr>
            <a:picLocks noChangeAspect="1"/>
          </p:cNvPicPr>
          <p:nvPr/>
        </p:nvPicPr>
        <p:blipFill>
          <a:blip r:embed="rId5"/>
          <a:srcRect t="31346" r="22851" b="14312"/>
          <a:stretch>
            <a:fillRect/>
          </a:stretch>
        </p:blipFill>
        <p:spPr>
          <a:xfrm>
            <a:off x="251460" y="2550795"/>
            <a:ext cx="4832350" cy="1851660"/>
          </a:xfrm>
          <a:prstGeom prst="rect">
            <a:avLst/>
          </a:prstGeom>
        </p:spPr>
      </p:pic>
      <p:pic>
        <p:nvPicPr>
          <p:cNvPr id="11" name="图片 10" descr="12171647527794_.pic"/>
          <p:cNvPicPr>
            <a:picLocks noChangeAspect="1"/>
          </p:cNvPicPr>
          <p:nvPr/>
        </p:nvPicPr>
        <p:blipFill>
          <a:blip r:embed="rId6"/>
          <a:srcRect t="28843" r="18405" b="13489"/>
          <a:stretch>
            <a:fillRect/>
          </a:stretch>
        </p:blipFill>
        <p:spPr>
          <a:xfrm>
            <a:off x="251460" y="4578350"/>
            <a:ext cx="4832350" cy="1964690"/>
          </a:xfrm>
          <a:prstGeom prst="rect">
            <a:avLst/>
          </a:prstGeom>
        </p:spPr>
      </p:pic>
      <p:pic>
        <p:nvPicPr>
          <p:cNvPr id="16" name="图片 15" descr="12221647528382_.pi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910" y="2282190"/>
            <a:ext cx="6535420" cy="3774440"/>
          </a:xfrm>
          <a:prstGeom prst="rect">
            <a:avLst/>
          </a:prstGeom>
        </p:spPr>
      </p:pic>
      <p:sp>
        <p:nvSpPr>
          <p:cNvPr id="9" name="燕尾形箭头 8"/>
          <p:cNvSpPr/>
          <p:nvPr/>
        </p:nvSpPr>
        <p:spPr>
          <a:xfrm>
            <a:off x="4707255" y="4189095"/>
            <a:ext cx="1231900" cy="389255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2231"/>
            <a:ext cx="572967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Demo</a:t>
            </a:r>
            <a:endParaRPr lang="zh-CN" altLang="en-US" sz="2800" b="1" dirty="0">
              <a:solidFill>
                <a:srgbClr val="57BEAC"/>
              </a:solidFill>
            </a:endParaRPr>
          </a:p>
          <a:p>
            <a:pPr algn="ctr"/>
            <a:endParaRPr lang="zh-CN" altLang="en-US" sz="2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5887" y="863006"/>
            <a:ext cx="37084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b="1" dirty="0"/>
              <a:t> 02</a:t>
            </a:r>
            <a:r>
              <a:rPr lang="en-US" altLang="zh-CN" sz="2400" b="1" dirty="0"/>
              <a:t>About Function Keys</a:t>
            </a:r>
          </a:p>
        </p:txBody>
      </p:sp>
      <p:pic>
        <p:nvPicPr>
          <p:cNvPr id="7" name="图片 6" descr="12111647527454_.pic"/>
          <p:cNvPicPr>
            <a:picLocks noChangeAspect="1"/>
          </p:cNvPicPr>
          <p:nvPr/>
        </p:nvPicPr>
        <p:blipFill>
          <a:blip r:embed="rId4"/>
          <a:srcRect t="52605" r="77029" b="37385"/>
          <a:stretch>
            <a:fillRect/>
          </a:stretch>
        </p:blipFill>
        <p:spPr>
          <a:xfrm>
            <a:off x="772160" y="1882775"/>
            <a:ext cx="2291080" cy="559435"/>
          </a:xfrm>
          <a:prstGeom prst="rect">
            <a:avLst/>
          </a:prstGeom>
        </p:spPr>
      </p:pic>
      <p:pic>
        <p:nvPicPr>
          <p:cNvPr id="6" name="图片 5" descr="12191647528020_.pic"/>
          <p:cNvPicPr>
            <a:picLocks noChangeAspect="1"/>
          </p:cNvPicPr>
          <p:nvPr/>
        </p:nvPicPr>
        <p:blipFill>
          <a:blip r:embed="rId5"/>
          <a:srcRect t="27595" r="23782" b="23511"/>
          <a:stretch>
            <a:fillRect/>
          </a:stretch>
        </p:blipFill>
        <p:spPr>
          <a:xfrm>
            <a:off x="295275" y="2553970"/>
            <a:ext cx="5083175" cy="1816735"/>
          </a:xfrm>
          <a:prstGeom prst="rect">
            <a:avLst/>
          </a:prstGeom>
        </p:spPr>
      </p:pic>
      <p:pic>
        <p:nvPicPr>
          <p:cNvPr id="10" name="图片 9" descr="12201647528036_.pic"/>
          <p:cNvPicPr>
            <a:picLocks noChangeAspect="1"/>
          </p:cNvPicPr>
          <p:nvPr/>
        </p:nvPicPr>
        <p:blipFill>
          <a:blip r:embed="rId6"/>
          <a:srcRect t="32460" r="24994" b="11455"/>
          <a:stretch>
            <a:fillRect/>
          </a:stretch>
        </p:blipFill>
        <p:spPr>
          <a:xfrm>
            <a:off x="295275" y="4565650"/>
            <a:ext cx="5048250" cy="1918335"/>
          </a:xfrm>
          <a:prstGeom prst="rect">
            <a:avLst/>
          </a:prstGeom>
        </p:spPr>
      </p:pic>
      <p:pic>
        <p:nvPicPr>
          <p:cNvPr id="11" name="图片 10" descr="12231647528539_.pi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800" y="2472690"/>
            <a:ext cx="6247765" cy="3643630"/>
          </a:xfrm>
          <a:prstGeom prst="rect">
            <a:avLst/>
          </a:prstGeom>
        </p:spPr>
      </p:pic>
      <p:sp>
        <p:nvSpPr>
          <p:cNvPr id="9" name="燕尾形箭头 8"/>
          <p:cNvSpPr/>
          <p:nvPr/>
        </p:nvSpPr>
        <p:spPr>
          <a:xfrm>
            <a:off x="5480050" y="4465955"/>
            <a:ext cx="1231900" cy="389255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32440" y="142231"/>
            <a:ext cx="572967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Demo</a:t>
            </a:r>
            <a:endParaRPr lang="zh-CN" altLang="en-US" sz="2800" b="1" dirty="0">
              <a:solidFill>
                <a:srgbClr val="57BEAC"/>
              </a:solidFill>
            </a:endParaRPr>
          </a:p>
          <a:p>
            <a:pPr algn="ctr"/>
            <a:endParaRPr lang="zh-CN" altLang="en-US" sz="2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5887" y="863006"/>
            <a:ext cx="37084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b="1" dirty="0"/>
              <a:t> 02</a:t>
            </a:r>
            <a:r>
              <a:rPr lang="en-US" altLang="zh-CN" sz="2400" b="1" dirty="0"/>
              <a:t>About Function Keys</a:t>
            </a:r>
          </a:p>
        </p:txBody>
      </p:sp>
      <p:pic>
        <p:nvPicPr>
          <p:cNvPr id="7" name="图片 6" descr="12111647527454_.pic"/>
          <p:cNvPicPr>
            <a:picLocks noChangeAspect="1"/>
          </p:cNvPicPr>
          <p:nvPr/>
        </p:nvPicPr>
        <p:blipFill>
          <a:blip r:embed="rId4"/>
          <a:srcRect t="62775" r="75660" b="26506"/>
          <a:stretch>
            <a:fillRect/>
          </a:stretch>
        </p:blipFill>
        <p:spPr>
          <a:xfrm>
            <a:off x="1007745" y="1794510"/>
            <a:ext cx="2473960" cy="610235"/>
          </a:xfrm>
          <a:prstGeom prst="rect">
            <a:avLst/>
          </a:prstGeom>
        </p:spPr>
      </p:pic>
      <p:pic>
        <p:nvPicPr>
          <p:cNvPr id="6" name="图片 5" descr="12241647528661_.pic"/>
          <p:cNvPicPr>
            <a:picLocks noChangeAspect="1"/>
          </p:cNvPicPr>
          <p:nvPr/>
        </p:nvPicPr>
        <p:blipFill>
          <a:blip r:embed="rId5"/>
          <a:srcRect t="30395" r="16815" b="14521"/>
          <a:stretch>
            <a:fillRect/>
          </a:stretch>
        </p:blipFill>
        <p:spPr>
          <a:xfrm>
            <a:off x="434340" y="2465070"/>
            <a:ext cx="5088890" cy="1912620"/>
          </a:xfrm>
          <a:prstGeom prst="rect">
            <a:avLst/>
          </a:prstGeom>
        </p:spPr>
      </p:pic>
      <p:pic>
        <p:nvPicPr>
          <p:cNvPr id="10" name="图片 9" descr="12251647528678_.pic"/>
          <p:cNvPicPr>
            <a:picLocks noChangeAspect="1"/>
          </p:cNvPicPr>
          <p:nvPr/>
        </p:nvPicPr>
        <p:blipFill>
          <a:blip r:embed="rId6"/>
          <a:srcRect t="27118" r="24864" b="13539"/>
          <a:stretch>
            <a:fillRect/>
          </a:stretch>
        </p:blipFill>
        <p:spPr>
          <a:xfrm>
            <a:off x="434340" y="4500245"/>
            <a:ext cx="4813935" cy="2113915"/>
          </a:xfrm>
          <a:prstGeom prst="rect">
            <a:avLst/>
          </a:prstGeom>
        </p:spPr>
      </p:pic>
      <p:pic>
        <p:nvPicPr>
          <p:cNvPr id="11" name="图片 10" descr="12271647528730_.pi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190" y="2592070"/>
            <a:ext cx="6136640" cy="3303270"/>
          </a:xfrm>
          <a:prstGeom prst="rect">
            <a:avLst/>
          </a:prstGeom>
        </p:spPr>
      </p:pic>
      <p:sp>
        <p:nvSpPr>
          <p:cNvPr id="9" name="燕尾形箭头 8"/>
          <p:cNvSpPr/>
          <p:nvPr/>
        </p:nvSpPr>
        <p:spPr>
          <a:xfrm>
            <a:off x="5480050" y="4490720"/>
            <a:ext cx="1231900" cy="389255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1139</Words>
  <Application>Microsoft Office PowerPoint</Application>
  <PresentationFormat>Widescreen</PresentationFormat>
  <Paragraphs>121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微软雅黑</vt:lpstr>
      <vt:lpstr>Calibri</vt:lpstr>
      <vt:lpstr>等线</vt:lpstr>
      <vt:lpstr>Arial</vt:lpstr>
      <vt:lpstr>等线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https://dxpu.taobao.com/</dc:creator>
  <dc:description>大侠素材铺  淘宝店：https://dxpu.taobao.com/</dc:description>
  <cp:lastModifiedBy>Hang Yu</cp:lastModifiedBy>
  <cp:revision>167</cp:revision>
  <dcterms:created xsi:type="dcterms:W3CDTF">2022-03-17T17:30:25Z</dcterms:created>
  <dcterms:modified xsi:type="dcterms:W3CDTF">2022-03-18T16:40:43Z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